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4"/>
  </p:sldMasterIdLst>
  <p:notesMasterIdLst>
    <p:notesMasterId r:id="rId20"/>
  </p:notesMasterIdLst>
  <p:handoutMasterIdLst>
    <p:handoutMasterId r:id="rId21"/>
  </p:handoutMasterIdLst>
  <p:sldIdLst>
    <p:sldId id="1117" r:id="rId5"/>
    <p:sldId id="1116" r:id="rId6"/>
    <p:sldId id="1592" r:id="rId7"/>
    <p:sldId id="1594" r:id="rId8"/>
    <p:sldId id="1576" r:id="rId9"/>
    <p:sldId id="1526" r:id="rId10"/>
    <p:sldId id="1527" r:id="rId11"/>
    <p:sldId id="1593" r:id="rId12"/>
    <p:sldId id="1578" r:id="rId13"/>
    <p:sldId id="1565" r:id="rId14"/>
    <p:sldId id="1583" r:id="rId15"/>
    <p:sldId id="1582" r:id="rId16"/>
    <p:sldId id="1581" r:id="rId17"/>
    <p:sldId id="1517" r:id="rId18"/>
    <p:sldId id="1595" r:id="rId19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5F6C8F6-91FA-ED4C-A195-4E09D493F58B}">
          <p14:sldIdLst>
            <p14:sldId id="1117"/>
            <p14:sldId id="1116"/>
            <p14:sldId id="1592"/>
            <p14:sldId id="1594"/>
            <p14:sldId id="1576"/>
            <p14:sldId id="1526"/>
            <p14:sldId id="1527"/>
            <p14:sldId id="1593"/>
            <p14:sldId id="1578"/>
            <p14:sldId id="1565"/>
            <p14:sldId id="1583"/>
            <p14:sldId id="1582"/>
            <p14:sldId id="1581"/>
            <p14:sldId id="1517"/>
            <p14:sldId id="1595"/>
          </p14:sldIdLst>
        </p14:section>
        <p14:section name="Backup slides" id="{BD6C706F-F5BD-D948-A9B9-CA16563CB12A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0451"/>
    <a:srgbClr val="802A7F"/>
    <a:srgbClr val="EF8F48"/>
    <a:srgbClr val="E77062"/>
    <a:srgbClr val="CC5D7A"/>
    <a:srgbClr val="A25587"/>
    <a:srgbClr val="705186"/>
    <a:srgbClr val="3F4A76"/>
    <a:srgbClr val="183F5B"/>
    <a:srgbClr val="941B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24A071-F327-4942-92FC-762BBE3ECBC8}" v="24" dt="2024-07-09T14:51:11.577"/>
  </p1510:revLst>
</p1510:revInfo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989" y="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A080D5DB-F83C-4961-9C5C-8810649D0EBF}"/>
    <pc:docChg chg="custSel addSld delSld modSld sldOrd modSection">
      <pc:chgData name="Drgona, Jan" userId="8107277a-43fb-42e1-8aa0-684adf187181" providerId="ADAL" clId="{A080D5DB-F83C-4961-9C5C-8810649D0EBF}" dt="2024-03-21T14:26:53.739" v="54" actId="1076"/>
      <pc:docMkLst>
        <pc:docMk/>
      </pc:docMkLst>
      <pc:sldChg chg="add del">
        <pc:chgData name="Drgona, Jan" userId="8107277a-43fb-42e1-8aa0-684adf187181" providerId="ADAL" clId="{A080D5DB-F83C-4961-9C5C-8810649D0EBF}" dt="2024-03-21T14:24:10.098" v="47"/>
        <pc:sldMkLst>
          <pc:docMk/>
          <pc:sldMk cId="328018078" sldId="1116"/>
        </pc:sldMkLst>
      </pc:sldChg>
      <pc:sldChg chg="delSp modSp mod">
        <pc:chgData name="Drgona, Jan" userId="8107277a-43fb-42e1-8aa0-684adf187181" providerId="ADAL" clId="{A080D5DB-F83C-4961-9C5C-8810649D0EBF}" dt="2024-03-15T01:16:27.818" v="2"/>
        <pc:sldMkLst>
          <pc:docMk/>
          <pc:sldMk cId="1152154647" sldId="1117"/>
        </pc:sldMkLst>
        <pc:spChg chg="del mod">
          <ac:chgData name="Drgona, Jan" userId="8107277a-43fb-42e1-8aa0-684adf187181" providerId="ADAL" clId="{A080D5DB-F83C-4961-9C5C-8810649D0EBF}" dt="2024-03-15T01:16:27.818" v="2"/>
          <ac:spMkLst>
            <pc:docMk/>
            <pc:sldMk cId="1152154647" sldId="1117"/>
            <ac:spMk id="13" creationId="{287B4DED-D644-4A84-BE35-448A62CEC19C}"/>
          </ac:spMkLst>
        </pc:spChg>
      </pc:sldChg>
      <pc:sldChg chg="del">
        <pc:chgData name="Drgona, Jan" userId="8107277a-43fb-42e1-8aa0-684adf187181" providerId="ADAL" clId="{A080D5DB-F83C-4961-9C5C-8810649D0EBF}" dt="2024-03-15T01:16:33.852" v="4" actId="47"/>
        <pc:sldMkLst>
          <pc:docMk/>
          <pc:sldMk cId="4206595840" sldId="1406"/>
        </pc:sldMkLst>
      </pc:sldChg>
      <pc:sldChg chg="del">
        <pc:chgData name="Drgona, Jan" userId="8107277a-43fb-42e1-8aa0-684adf187181" providerId="ADAL" clId="{A080D5DB-F83C-4961-9C5C-8810649D0EBF}" dt="2024-03-15T01:16:33.852" v="4" actId="47"/>
        <pc:sldMkLst>
          <pc:docMk/>
          <pc:sldMk cId="1027847982" sldId="1427"/>
        </pc:sldMkLst>
      </pc:sldChg>
      <pc:sldChg chg="del">
        <pc:chgData name="Drgona, Jan" userId="8107277a-43fb-42e1-8aa0-684adf187181" providerId="ADAL" clId="{A080D5DB-F83C-4961-9C5C-8810649D0EBF}" dt="2024-03-15T01:16:33.852" v="4" actId="47"/>
        <pc:sldMkLst>
          <pc:docMk/>
          <pc:sldMk cId="4106608496" sldId="1428"/>
        </pc:sldMkLst>
      </pc:sldChg>
      <pc:sldChg chg="del">
        <pc:chgData name="Drgona, Jan" userId="8107277a-43fb-42e1-8aa0-684adf187181" providerId="ADAL" clId="{A080D5DB-F83C-4961-9C5C-8810649D0EBF}" dt="2024-03-15T01:16:30.129" v="3" actId="47"/>
        <pc:sldMkLst>
          <pc:docMk/>
          <pc:sldMk cId="302003084" sldId="1495"/>
        </pc:sldMkLst>
      </pc:sldChg>
      <pc:sldChg chg="del">
        <pc:chgData name="Drgona, Jan" userId="8107277a-43fb-42e1-8aa0-684adf187181" providerId="ADAL" clId="{A080D5DB-F83C-4961-9C5C-8810649D0EBF}" dt="2024-03-15T01:16:38.987" v="5" actId="47"/>
        <pc:sldMkLst>
          <pc:docMk/>
          <pc:sldMk cId="3165259775" sldId="1498"/>
        </pc:sldMkLst>
      </pc:sldChg>
      <pc:sldChg chg="addSp delSp modSp mod">
        <pc:chgData name="Drgona, Jan" userId="8107277a-43fb-42e1-8aa0-684adf187181" providerId="ADAL" clId="{A080D5DB-F83C-4961-9C5C-8810649D0EBF}" dt="2024-03-21T14:26:53.739" v="54" actId="1076"/>
        <pc:sldMkLst>
          <pc:docMk/>
          <pc:sldMk cId="2255674926" sldId="1517"/>
        </pc:sldMkLst>
        <pc:spChg chg="del">
          <ac:chgData name="Drgona, Jan" userId="8107277a-43fb-42e1-8aa0-684adf187181" providerId="ADAL" clId="{A080D5DB-F83C-4961-9C5C-8810649D0EBF}" dt="2024-03-21T14:26:40.904" v="51" actId="478"/>
          <ac:spMkLst>
            <pc:docMk/>
            <pc:sldMk cId="2255674926" sldId="1517"/>
            <ac:spMk id="4" creationId="{3C5E7B0C-6F1A-34D9-A88A-775FF270988E}"/>
          </ac:spMkLst>
        </pc:spChg>
        <pc:spChg chg="del">
          <ac:chgData name="Drgona, Jan" userId="8107277a-43fb-42e1-8aa0-684adf187181" providerId="ADAL" clId="{A080D5DB-F83C-4961-9C5C-8810649D0EBF}" dt="2024-03-21T14:26:40.904" v="51" actId="478"/>
          <ac:spMkLst>
            <pc:docMk/>
            <pc:sldMk cId="2255674926" sldId="1517"/>
            <ac:spMk id="6" creationId="{9D494D05-58B7-24D4-4797-8A49ECC791FE}"/>
          </ac:spMkLst>
        </pc:spChg>
        <pc:spChg chg="mod">
          <ac:chgData name="Drgona, Jan" userId="8107277a-43fb-42e1-8aa0-684adf187181" providerId="ADAL" clId="{A080D5DB-F83C-4961-9C5C-8810649D0EBF}" dt="2024-03-21T14:26:53.739" v="54" actId="1076"/>
          <ac:spMkLst>
            <pc:docMk/>
            <pc:sldMk cId="2255674926" sldId="1517"/>
            <ac:spMk id="8" creationId="{C54F23B6-46D9-CF73-8495-B6024133E9D5}"/>
          </ac:spMkLst>
        </pc:spChg>
        <pc:spChg chg="mod">
          <ac:chgData name="Drgona, Jan" userId="8107277a-43fb-42e1-8aa0-684adf187181" providerId="ADAL" clId="{A080D5DB-F83C-4961-9C5C-8810649D0EBF}" dt="2024-03-21T14:26:53.739" v="54" actId="1076"/>
          <ac:spMkLst>
            <pc:docMk/>
            <pc:sldMk cId="2255674926" sldId="1517"/>
            <ac:spMk id="10" creationId="{4C0F930B-2613-AC82-4D41-B704632CCD15}"/>
          </ac:spMkLst>
        </pc:spChg>
        <pc:spChg chg="mod">
          <ac:chgData name="Drgona, Jan" userId="8107277a-43fb-42e1-8aa0-684adf187181" providerId="ADAL" clId="{A080D5DB-F83C-4961-9C5C-8810649D0EBF}" dt="2024-03-21T14:26:53.739" v="54" actId="1076"/>
          <ac:spMkLst>
            <pc:docMk/>
            <pc:sldMk cId="2255674926" sldId="1517"/>
            <ac:spMk id="11" creationId="{0DC9E5BE-0D46-67AA-3FC6-574FF7D2993D}"/>
          </ac:spMkLst>
        </pc:spChg>
        <pc:spChg chg="mod">
          <ac:chgData name="Drgona, Jan" userId="8107277a-43fb-42e1-8aa0-684adf187181" providerId="ADAL" clId="{A080D5DB-F83C-4961-9C5C-8810649D0EBF}" dt="2024-03-21T14:26:53.739" v="54" actId="1076"/>
          <ac:spMkLst>
            <pc:docMk/>
            <pc:sldMk cId="2255674926" sldId="1517"/>
            <ac:spMk id="12" creationId="{CE57FD70-73FA-C6DC-D9B9-AB9EC7F12F3F}"/>
          </ac:spMkLst>
        </pc:spChg>
        <pc:spChg chg="del">
          <ac:chgData name="Drgona, Jan" userId="8107277a-43fb-42e1-8aa0-684adf187181" providerId="ADAL" clId="{A080D5DB-F83C-4961-9C5C-8810649D0EBF}" dt="2024-03-21T14:26:40.904" v="51" actId="478"/>
          <ac:spMkLst>
            <pc:docMk/>
            <pc:sldMk cId="2255674926" sldId="1517"/>
            <ac:spMk id="14" creationId="{44E5A99A-B43D-4DDD-8B85-FD43FF32D865}"/>
          </ac:spMkLst>
        </pc:spChg>
        <pc:spChg chg="mod">
          <ac:chgData name="Drgona, Jan" userId="8107277a-43fb-42e1-8aa0-684adf187181" providerId="ADAL" clId="{A080D5DB-F83C-4961-9C5C-8810649D0EBF}" dt="2024-03-21T14:26:53.739" v="54" actId="1076"/>
          <ac:spMkLst>
            <pc:docMk/>
            <pc:sldMk cId="2255674926" sldId="1517"/>
            <ac:spMk id="15" creationId="{50BB4EB6-F2D6-3D90-CD0D-758D58F03FB2}"/>
          </ac:spMkLst>
        </pc:spChg>
        <pc:spChg chg="mod">
          <ac:chgData name="Drgona, Jan" userId="8107277a-43fb-42e1-8aa0-684adf187181" providerId="ADAL" clId="{A080D5DB-F83C-4961-9C5C-8810649D0EBF}" dt="2024-03-21T14:26:53.739" v="54" actId="1076"/>
          <ac:spMkLst>
            <pc:docMk/>
            <pc:sldMk cId="2255674926" sldId="1517"/>
            <ac:spMk id="18" creationId="{CD896DAC-89D7-D0A1-7FDD-ACAFC1087BD0}"/>
          </ac:spMkLst>
        </pc:spChg>
        <pc:spChg chg="del">
          <ac:chgData name="Drgona, Jan" userId="8107277a-43fb-42e1-8aa0-684adf187181" providerId="ADAL" clId="{A080D5DB-F83C-4961-9C5C-8810649D0EBF}" dt="2024-03-21T14:26:40.904" v="51" actId="478"/>
          <ac:spMkLst>
            <pc:docMk/>
            <pc:sldMk cId="2255674926" sldId="1517"/>
            <ac:spMk id="19" creationId="{65FE5946-467B-4CF8-9B16-3B0CDDFF0016}"/>
          </ac:spMkLst>
        </pc:spChg>
        <pc:spChg chg="del">
          <ac:chgData name="Drgona, Jan" userId="8107277a-43fb-42e1-8aa0-684adf187181" providerId="ADAL" clId="{A080D5DB-F83C-4961-9C5C-8810649D0EBF}" dt="2024-03-21T14:26:40.904" v="51" actId="478"/>
          <ac:spMkLst>
            <pc:docMk/>
            <pc:sldMk cId="2255674926" sldId="1517"/>
            <ac:spMk id="22" creationId="{20689DF9-F898-486B-90AD-9A79F250C09F}"/>
          </ac:spMkLst>
        </pc:spChg>
        <pc:spChg chg="del">
          <ac:chgData name="Drgona, Jan" userId="8107277a-43fb-42e1-8aa0-684adf187181" providerId="ADAL" clId="{A080D5DB-F83C-4961-9C5C-8810649D0EBF}" dt="2024-03-21T14:26:40.904" v="51" actId="478"/>
          <ac:spMkLst>
            <pc:docMk/>
            <pc:sldMk cId="2255674926" sldId="1517"/>
            <ac:spMk id="24" creationId="{10263A30-55FB-4654-AF4E-3D6A21EEC56C}"/>
          </ac:spMkLst>
        </pc:spChg>
        <pc:spChg chg="del">
          <ac:chgData name="Drgona, Jan" userId="8107277a-43fb-42e1-8aa0-684adf187181" providerId="ADAL" clId="{A080D5DB-F83C-4961-9C5C-8810649D0EBF}" dt="2024-03-21T14:26:40.904" v="51" actId="478"/>
          <ac:spMkLst>
            <pc:docMk/>
            <pc:sldMk cId="2255674926" sldId="1517"/>
            <ac:spMk id="26" creationId="{9B6E3DBA-BB48-4CDE-B7E3-7C78540C017F}"/>
          </ac:spMkLst>
        </pc:spChg>
        <pc:spChg chg="mod">
          <ac:chgData name="Drgona, Jan" userId="8107277a-43fb-42e1-8aa0-684adf187181" providerId="ADAL" clId="{A080D5DB-F83C-4961-9C5C-8810649D0EBF}" dt="2024-03-21T14:26:53.739" v="54" actId="1076"/>
          <ac:spMkLst>
            <pc:docMk/>
            <pc:sldMk cId="2255674926" sldId="1517"/>
            <ac:spMk id="28" creationId="{C5E08B0C-70B8-4E24-5C0E-B6039CFA84FD}"/>
          </ac:spMkLst>
        </pc:spChg>
        <pc:spChg chg="del">
          <ac:chgData name="Drgona, Jan" userId="8107277a-43fb-42e1-8aa0-684adf187181" providerId="ADAL" clId="{A080D5DB-F83C-4961-9C5C-8810649D0EBF}" dt="2024-03-21T14:26:40.904" v="51" actId="478"/>
          <ac:spMkLst>
            <pc:docMk/>
            <pc:sldMk cId="2255674926" sldId="1517"/>
            <ac:spMk id="36" creationId="{485A80E5-641D-4348-9333-5C7FE2CF95DD}"/>
          </ac:spMkLst>
        </pc:spChg>
        <pc:spChg chg="del">
          <ac:chgData name="Drgona, Jan" userId="8107277a-43fb-42e1-8aa0-684adf187181" providerId="ADAL" clId="{A080D5DB-F83C-4961-9C5C-8810649D0EBF}" dt="2024-03-21T14:26:40.904" v="51" actId="478"/>
          <ac:spMkLst>
            <pc:docMk/>
            <pc:sldMk cId="2255674926" sldId="1517"/>
            <ac:spMk id="42" creationId="{246EA213-0532-456F-8D74-DE6A18E7176C}"/>
          </ac:spMkLst>
        </pc:spChg>
        <pc:spChg chg="del">
          <ac:chgData name="Drgona, Jan" userId="8107277a-43fb-42e1-8aa0-684adf187181" providerId="ADAL" clId="{A080D5DB-F83C-4961-9C5C-8810649D0EBF}" dt="2024-03-21T14:26:44.253" v="52" actId="478"/>
          <ac:spMkLst>
            <pc:docMk/>
            <pc:sldMk cId="2255674926" sldId="1517"/>
            <ac:spMk id="43" creationId="{5FB75C43-48C7-47ED-ABD8-6FB816571A22}"/>
          </ac:spMkLst>
        </pc:spChg>
        <pc:grpChg chg="add mod">
          <ac:chgData name="Drgona, Jan" userId="8107277a-43fb-42e1-8aa0-684adf187181" providerId="ADAL" clId="{A080D5DB-F83C-4961-9C5C-8810649D0EBF}" dt="2024-03-21T14:26:53.739" v="54" actId="1076"/>
          <ac:grpSpMkLst>
            <pc:docMk/>
            <pc:sldMk cId="2255674926" sldId="1517"/>
            <ac:grpSpMk id="7" creationId="{268A9CD2-2C19-AAD1-9464-BCE26836027F}"/>
          </ac:grpSpMkLst>
        </pc:grpChg>
        <pc:picChg chg="del">
          <ac:chgData name="Drgona, Jan" userId="8107277a-43fb-42e1-8aa0-684adf187181" providerId="ADAL" clId="{A080D5DB-F83C-4961-9C5C-8810649D0EBF}" dt="2024-03-21T14:26:40.904" v="51" actId="478"/>
          <ac:picMkLst>
            <pc:docMk/>
            <pc:sldMk cId="2255674926" sldId="1517"/>
            <ac:picMk id="5" creationId="{F7381BEF-DDB6-DD83-E169-CAA8BDC84C3C}"/>
          </ac:picMkLst>
        </pc:picChg>
        <pc:picChg chg="mod">
          <ac:chgData name="Drgona, Jan" userId="8107277a-43fb-42e1-8aa0-684adf187181" providerId="ADAL" clId="{A080D5DB-F83C-4961-9C5C-8810649D0EBF}" dt="2024-03-21T14:26:53.739" v="54" actId="1076"/>
          <ac:picMkLst>
            <pc:docMk/>
            <pc:sldMk cId="2255674926" sldId="1517"/>
            <ac:picMk id="9" creationId="{9EF05C84-8236-0BE7-FDB9-5184E0FE3510}"/>
          </ac:picMkLst>
        </pc:picChg>
        <pc:picChg chg="mod">
          <ac:chgData name="Drgona, Jan" userId="8107277a-43fb-42e1-8aa0-684adf187181" providerId="ADAL" clId="{A080D5DB-F83C-4961-9C5C-8810649D0EBF}" dt="2024-03-21T14:26:53.739" v="54" actId="1076"/>
          <ac:picMkLst>
            <pc:docMk/>
            <pc:sldMk cId="2255674926" sldId="1517"/>
            <ac:picMk id="13" creationId="{0CF6AEAA-FB1F-D307-0EED-867548B7BD7E}"/>
          </ac:picMkLst>
        </pc:picChg>
        <pc:picChg chg="del">
          <ac:chgData name="Drgona, Jan" userId="8107277a-43fb-42e1-8aa0-684adf187181" providerId="ADAL" clId="{A080D5DB-F83C-4961-9C5C-8810649D0EBF}" dt="2024-03-21T14:26:40.904" v="51" actId="478"/>
          <ac:picMkLst>
            <pc:docMk/>
            <pc:sldMk cId="2255674926" sldId="1517"/>
            <ac:picMk id="16" creationId="{4573188B-5AB3-4C13-9C36-259BDC8075F5}"/>
          </ac:picMkLst>
        </pc:picChg>
        <pc:picChg chg="mod">
          <ac:chgData name="Drgona, Jan" userId="8107277a-43fb-42e1-8aa0-684adf187181" providerId="ADAL" clId="{A080D5DB-F83C-4961-9C5C-8810649D0EBF}" dt="2024-03-21T14:26:53.739" v="54" actId="1076"/>
          <ac:picMkLst>
            <pc:docMk/>
            <pc:sldMk cId="2255674926" sldId="1517"/>
            <ac:picMk id="17" creationId="{15BF6EAD-6FC0-EF85-EDBF-BBA65692958F}"/>
          </ac:picMkLst>
        </pc:picChg>
        <pc:picChg chg="mod">
          <ac:chgData name="Drgona, Jan" userId="8107277a-43fb-42e1-8aa0-684adf187181" providerId="ADAL" clId="{A080D5DB-F83C-4961-9C5C-8810649D0EBF}" dt="2024-03-21T14:26:53.739" v="54" actId="1076"/>
          <ac:picMkLst>
            <pc:docMk/>
            <pc:sldMk cId="2255674926" sldId="1517"/>
            <ac:picMk id="20" creationId="{E822A626-DD67-590B-0634-50EACA897D47}"/>
          </ac:picMkLst>
        </pc:picChg>
        <pc:picChg chg="del">
          <ac:chgData name="Drgona, Jan" userId="8107277a-43fb-42e1-8aa0-684adf187181" providerId="ADAL" clId="{A080D5DB-F83C-4961-9C5C-8810649D0EBF}" dt="2024-03-21T14:26:40.904" v="51" actId="478"/>
          <ac:picMkLst>
            <pc:docMk/>
            <pc:sldMk cId="2255674926" sldId="1517"/>
            <ac:picMk id="21" creationId="{1C0BBCF5-3639-4611-97BC-3F9C871296D5}"/>
          </ac:picMkLst>
        </pc:picChg>
        <pc:picChg chg="del">
          <ac:chgData name="Drgona, Jan" userId="8107277a-43fb-42e1-8aa0-684adf187181" providerId="ADAL" clId="{A080D5DB-F83C-4961-9C5C-8810649D0EBF}" dt="2024-03-21T14:26:40.904" v="51" actId="478"/>
          <ac:picMkLst>
            <pc:docMk/>
            <pc:sldMk cId="2255674926" sldId="1517"/>
            <ac:picMk id="23" creationId="{EB21AE9F-F0E4-490C-B40C-087568E05861}"/>
          </ac:picMkLst>
        </pc:picChg>
        <pc:picChg chg="del">
          <ac:chgData name="Drgona, Jan" userId="8107277a-43fb-42e1-8aa0-684adf187181" providerId="ADAL" clId="{A080D5DB-F83C-4961-9C5C-8810649D0EBF}" dt="2024-03-21T14:26:40.904" v="51" actId="478"/>
          <ac:picMkLst>
            <pc:docMk/>
            <pc:sldMk cId="2255674926" sldId="1517"/>
            <ac:picMk id="25" creationId="{800FC95C-56B7-408F-9710-13766FD6B468}"/>
          </ac:picMkLst>
        </pc:picChg>
        <pc:picChg chg="del">
          <ac:chgData name="Drgona, Jan" userId="8107277a-43fb-42e1-8aa0-684adf187181" providerId="ADAL" clId="{A080D5DB-F83C-4961-9C5C-8810649D0EBF}" dt="2024-03-21T14:26:40.904" v="51" actId="478"/>
          <ac:picMkLst>
            <pc:docMk/>
            <pc:sldMk cId="2255674926" sldId="1517"/>
            <ac:picMk id="27" creationId="{9E9F1061-02E1-4389-A02B-44952B1A96EE}"/>
          </ac:picMkLst>
        </pc:picChg>
        <pc:picChg chg="add mod">
          <ac:chgData name="Drgona, Jan" userId="8107277a-43fb-42e1-8aa0-684adf187181" providerId="ADAL" clId="{A080D5DB-F83C-4961-9C5C-8810649D0EBF}" dt="2024-03-21T14:26:53.739" v="54" actId="1076"/>
          <ac:picMkLst>
            <pc:docMk/>
            <pc:sldMk cId="2255674926" sldId="1517"/>
            <ac:picMk id="29" creationId="{CCE6234D-AA34-10B6-2767-DACB01F40B1D}"/>
          </ac:picMkLst>
        </pc:picChg>
        <pc:picChg chg="add mod">
          <ac:chgData name="Drgona, Jan" userId="8107277a-43fb-42e1-8aa0-684adf187181" providerId="ADAL" clId="{A080D5DB-F83C-4961-9C5C-8810649D0EBF}" dt="2024-03-21T14:26:53.739" v="54" actId="1076"/>
          <ac:picMkLst>
            <pc:docMk/>
            <pc:sldMk cId="2255674926" sldId="1517"/>
            <ac:picMk id="30" creationId="{F198350A-229F-79D9-A15F-A6B46810C36F}"/>
          </ac:picMkLst>
        </pc:picChg>
        <pc:picChg chg="del">
          <ac:chgData name="Drgona, Jan" userId="8107277a-43fb-42e1-8aa0-684adf187181" providerId="ADAL" clId="{A080D5DB-F83C-4961-9C5C-8810649D0EBF}" dt="2024-03-21T14:26:40.904" v="51" actId="478"/>
          <ac:picMkLst>
            <pc:docMk/>
            <pc:sldMk cId="2255674926" sldId="1517"/>
            <ac:picMk id="44" creationId="{DF2DA908-6930-49D8-939B-7F0943E7083B}"/>
          </ac:picMkLst>
        </pc:picChg>
        <pc:picChg chg="del">
          <ac:chgData name="Drgona, Jan" userId="8107277a-43fb-42e1-8aa0-684adf187181" providerId="ADAL" clId="{A080D5DB-F83C-4961-9C5C-8810649D0EBF}" dt="2024-03-21T14:26:40.904" v="51" actId="478"/>
          <ac:picMkLst>
            <pc:docMk/>
            <pc:sldMk cId="2255674926" sldId="1517"/>
            <ac:picMk id="1026" creationId="{484858DD-E3A5-EB62-910F-94B59EA7E2C8}"/>
          </ac:picMkLst>
        </pc:picChg>
        <pc:picChg chg="del">
          <ac:chgData name="Drgona, Jan" userId="8107277a-43fb-42e1-8aa0-684adf187181" providerId="ADAL" clId="{A080D5DB-F83C-4961-9C5C-8810649D0EBF}" dt="2024-03-21T14:26:40.904" v="51" actId="478"/>
          <ac:picMkLst>
            <pc:docMk/>
            <pc:sldMk cId="2255674926" sldId="1517"/>
            <ac:picMk id="2060" creationId="{897C2B38-EE97-48F8-91D5-44E49CB2219E}"/>
          </ac:picMkLst>
        </pc:picChg>
        <pc:picChg chg="del">
          <ac:chgData name="Drgona, Jan" userId="8107277a-43fb-42e1-8aa0-684adf187181" providerId="ADAL" clId="{A080D5DB-F83C-4961-9C5C-8810649D0EBF}" dt="2024-03-21T14:26:40.904" v="51" actId="478"/>
          <ac:picMkLst>
            <pc:docMk/>
            <pc:sldMk cId="2255674926" sldId="1517"/>
            <ac:picMk id="2064" creationId="{764E84FA-A934-4498-9100-3F8E6D949D5D}"/>
          </ac:picMkLst>
        </pc:picChg>
      </pc:sldChg>
      <pc:sldChg chg="add del">
        <pc:chgData name="Drgona, Jan" userId="8107277a-43fb-42e1-8aa0-684adf187181" providerId="ADAL" clId="{A080D5DB-F83C-4961-9C5C-8810649D0EBF}" dt="2024-03-21T14:24:10.098" v="47"/>
        <pc:sldMkLst>
          <pc:docMk/>
          <pc:sldMk cId="669509557" sldId="1526"/>
        </pc:sldMkLst>
      </pc:sldChg>
      <pc:sldChg chg="add del">
        <pc:chgData name="Drgona, Jan" userId="8107277a-43fb-42e1-8aa0-684adf187181" providerId="ADAL" clId="{A080D5DB-F83C-4961-9C5C-8810649D0EBF}" dt="2024-03-21T14:24:10.098" v="47"/>
        <pc:sldMkLst>
          <pc:docMk/>
          <pc:sldMk cId="2988280245" sldId="1527"/>
        </pc:sldMkLst>
      </pc:sldChg>
      <pc:sldChg chg="del">
        <pc:chgData name="Drgona, Jan" userId="8107277a-43fb-42e1-8aa0-684adf187181" providerId="ADAL" clId="{A080D5DB-F83C-4961-9C5C-8810649D0EBF}" dt="2024-03-20T15:04:44.067" v="43" actId="47"/>
        <pc:sldMkLst>
          <pc:docMk/>
          <pc:sldMk cId="4183758163" sldId="1564"/>
        </pc:sldMkLst>
      </pc:sldChg>
      <pc:sldChg chg="modSp mod">
        <pc:chgData name="Drgona, Jan" userId="8107277a-43fb-42e1-8aa0-684adf187181" providerId="ADAL" clId="{A080D5DB-F83C-4961-9C5C-8810649D0EBF}" dt="2024-03-21T14:23:10.598" v="46" actId="255"/>
        <pc:sldMkLst>
          <pc:docMk/>
          <pc:sldMk cId="3003398688" sldId="1565"/>
        </pc:sldMkLst>
        <pc:spChg chg="mod">
          <ac:chgData name="Drgona, Jan" userId="8107277a-43fb-42e1-8aa0-684adf187181" providerId="ADAL" clId="{A080D5DB-F83C-4961-9C5C-8810649D0EBF}" dt="2024-03-21T14:23:06.664" v="45" actId="255"/>
          <ac:spMkLst>
            <pc:docMk/>
            <pc:sldMk cId="3003398688" sldId="1565"/>
            <ac:spMk id="9" creationId="{D95DB90D-CF29-FB93-F0CA-92FB83D37A72}"/>
          </ac:spMkLst>
        </pc:spChg>
        <pc:spChg chg="mod">
          <ac:chgData name="Drgona, Jan" userId="8107277a-43fb-42e1-8aa0-684adf187181" providerId="ADAL" clId="{A080D5DB-F83C-4961-9C5C-8810649D0EBF}" dt="2024-03-21T14:23:10.598" v="46" actId="255"/>
          <ac:spMkLst>
            <pc:docMk/>
            <pc:sldMk cId="3003398688" sldId="1565"/>
            <ac:spMk id="10" creationId="{CD919618-14AD-F47A-AB11-6B2F7054A8C7}"/>
          </ac:spMkLst>
        </pc:spChg>
      </pc:sldChg>
      <pc:sldChg chg="addSp delSp modSp add mod ord modShow">
        <pc:chgData name="Drgona, Jan" userId="8107277a-43fb-42e1-8aa0-684adf187181" providerId="ADAL" clId="{A080D5DB-F83C-4961-9C5C-8810649D0EBF}" dt="2024-03-21T14:26:22.041" v="50"/>
        <pc:sldMkLst>
          <pc:docMk/>
          <pc:sldMk cId="863423033" sldId="1568"/>
        </pc:sldMkLst>
        <pc:picChg chg="mod">
          <ac:chgData name="Drgona, Jan" userId="8107277a-43fb-42e1-8aa0-684adf187181" providerId="ADAL" clId="{A080D5DB-F83C-4961-9C5C-8810649D0EBF}" dt="2024-03-15T01:20:19.321" v="17" actId="14100"/>
          <ac:picMkLst>
            <pc:docMk/>
            <pc:sldMk cId="863423033" sldId="1568"/>
            <ac:picMk id="9" creationId="{83895018-1685-DE14-B965-470F8F3D45FA}"/>
          </ac:picMkLst>
        </pc:picChg>
        <pc:picChg chg="add mod">
          <ac:chgData name="Drgona, Jan" userId="8107277a-43fb-42e1-8aa0-684adf187181" providerId="ADAL" clId="{A080D5DB-F83C-4961-9C5C-8810649D0EBF}" dt="2024-03-15T01:19:52.671" v="10" actId="14100"/>
          <ac:picMkLst>
            <pc:docMk/>
            <pc:sldMk cId="863423033" sldId="1568"/>
            <ac:picMk id="10" creationId="{71638285-3EDE-A254-7F4E-D0C88D5EE47F}"/>
          </ac:picMkLst>
        </pc:picChg>
        <pc:picChg chg="del">
          <ac:chgData name="Drgona, Jan" userId="8107277a-43fb-42e1-8aa0-684adf187181" providerId="ADAL" clId="{A080D5DB-F83C-4961-9C5C-8810649D0EBF}" dt="2024-03-15T01:19:55.750" v="11" actId="478"/>
          <ac:picMkLst>
            <pc:docMk/>
            <pc:sldMk cId="863423033" sldId="1568"/>
            <ac:picMk id="13" creationId="{0A3BA73B-D547-A15B-C5A5-F82297ECB188}"/>
          </ac:picMkLst>
        </pc:picChg>
        <pc:picChg chg="add mod">
          <ac:chgData name="Drgona, Jan" userId="8107277a-43fb-42e1-8aa0-684adf187181" providerId="ADAL" clId="{A080D5DB-F83C-4961-9C5C-8810649D0EBF}" dt="2024-03-15T01:20:11.521" v="15" actId="1076"/>
          <ac:picMkLst>
            <pc:docMk/>
            <pc:sldMk cId="863423033" sldId="1568"/>
            <ac:picMk id="14" creationId="{A6F7DD3E-B456-9E85-898B-FFCB2F6A2373}"/>
          </ac:picMkLst>
        </pc:picChg>
        <pc:picChg chg="mod">
          <ac:chgData name="Drgona, Jan" userId="8107277a-43fb-42e1-8aa0-684adf187181" providerId="ADAL" clId="{A080D5DB-F83C-4961-9C5C-8810649D0EBF}" dt="2024-03-15T01:20:15.984" v="16" actId="14100"/>
          <ac:picMkLst>
            <pc:docMk/>
            <pc:sldMk cId="863423033" sldId="1568"/>
            <ac:picMk id="16" creationId="{5D760D82-E30E-0941-9EC9-4983485860DC}"/>
          </ac:picMkLst>
        </pc:picChg>
      </pc:sldChg>
      <pc:sldChg chg="add del">
        <pc:chgData name="Drgona, Jan" userId="8107277a-43fb-42e1-8aa0-684adf187181" providerId="ADAL" clId="{A080D5DB-F83C-4961-9C5C-8810649D0EBF}" dt="2024-03-21T14:25:26.519" v="48" actId="47"/>
        <pc:sldMkLst>
          <pc:docMk/>
          <pc:sldMk cId="1425547273" sldId="1569"/>
        </pc:sldMkLst>
      </pc:sldChg>
      <pc:sldChg chg="add mod ord modShow">
        <pc:chgData name="Drgona, Jan" userId="8107277a-43fb-42e1-8aa0-684adf187181" providerId="ADAL" clId="{A080D5DB-F83C-4961-9C5C-8810649D0EBF}" dt="2024-03-21T14:26:22.041" v="50"/>
        <pc:sldMkLst>
          <pc:docMk/>
          <pc:sldMk cId="3570689918" sldId="1572"/>
        </pc:sldMkLst>
      </pc:sldChg>
      <pc:sldChg chg="add">
        <pc:chgData name="Drgona, Jan" userId="8107277a-43fb-42e1-8aa0-684adf187181" providerId="ADAL" clId="{A080D5DB-F83C-4961-9C5C-8810649D0EBF}" dt="2024-03-21T14:24:10.098" v="47"/>
        <pc:sldMkLst>
          <pc:docMk/>
          <pc:sldMk cId="3625215353" sldId="1576"/>
        </pc:sldMkLst>
      </pc:sldChg>
      <pc:sldChg chg="del">
        <pc:chgData name="Drgona, Jan" userId="8107277a-43fb-42e1-8aa0-684adf187181" providerId="ADAL" clId="{A080D5DB-F83C-4961-9C5C-8810649D0EBF}" dt="2024-03-20T15:04:22.088" v="40" actId="47"/>
        <pc:sldMkLst>
          <pc:docMk/>
          <pc:sldMk cId="3680583445" sldId="1579"/>
        </pc:sldMkLst>
      </pc:sldChg>
      <pc:sldChg chg="delSp mod">
        <pc:chgData name="Drgona, Jan" userId="8107277a-43fb-42e1-8aa0-684adf187181" providerId="ADAL" clId="{A080D5DB-F83C-4961-9C5C-8810649D0EBF}" dt="2024-03-15T01:17:05.249" v="6" actId="478"/>
        <pc:sldMkLst>
          <pc:docMk/>
          <pc:sldMk cId="2336298119" sldId="1581"/>
        </pc:sldMkLst>
        <pc:spChg chg="del">
          <ac:chgData name="Drgona, Jan" userId="8107277a-43fb-42e1-8aa0-684adf187181" providerId="ADAL" clId="{A080D5DB-F83C-4961-9C5C-8810649D0EBF}" dt="2024-03-15T01:17:05.249" v="6" actId="478"/>
          <ac:spMkLst>
            <pc:docMk/>
            <pc:sldMk cId="2336298119" sldId="1581"/>
            <ac:spMk id="10" creationId="{3DBA8A65-F46B-9B06-29FB-68C9B7EEB3EE}"/>
          </ac:spMkLst>
        </pc:spChg>
      </pc:sldChg>
      <pc:sldChg chg="modSp add mod">
        <pc:chgData name="Drgona, Jan" userId="8107277a-43fb-42e1-8aa0-684adf187181" providerId="ADAL" clId="{A080D5DB-F83C-4961-9C5C-8810649D0EBF}" dt="2024-03-20T15:04:16.876" v="39" actId="1035"/>
        <pc:sldMkLst>
          <pc:docMk/>
          <pc:sldMk cId="938749867" sldId="1582"/>
        </pc:sldMkLst>
        <pc:spChg chg="mod">
          <ac:chgData name="Drgona, Jan" userId="8107277a-43fb-42e1-8aa0-684adf187181" providerId="ADAL" clId="{A080D5DB-F83C-4961-9C5C-8810649D0EBF}" dt="2024-03-20T15:04:16.876" v="39" actId="1035"/>
          <ac:spMkLst>
            <pc:docMk/>
            <pc:sldMk cId="938749867" sldId="1582"/>
            <ac:spMk id="10" creationId="{629154C2-A045-042B-67A5-0C9423F2DCE9}"/>
          </ac:spMkLst>
        </pc:spChg>
        <pc:picChg chg="mod">
          <ac:chgData name="Drgona, Jan" userId="8107277a-43fb-42e1-8aa0-684adf187181" providerId="ADAL" clId="{A080D5DB-F83C-4961-9C5C-8810649D0EBF}" dt="2024-03-20T15:04:10.713" v="35" actId="1037"/>
          <ac:picMkLst>
            <pc:docMk/>
            <pc:sldMk cId="938749867" sldId="1582"/>
            <ac:picMk id="5" creationId="{80C54CDA-9D09-6162-8466-0FAB57FD2CB1}"/>
          </ac:picMkLst>
        </pc:picChg>
      </pc:sldChg>
      <pc:sldChg chg="modSp add mod">
        <pc:chgData name="Drgona, Jan" userId="8107277a-43fb-42e1-8aa0-684adf187181" providerId="ADAL" clId="{A080D5DB-F83C-4961-9C5C-8810649D0EBF}" dt="2024-03-20T15:04:41.787" v="42" actId="14100"/>
        <pc:sldMkLst>
          <pc:docMk/>
          <pc:sldMk cId="689473770" sldId="1583"/>
        </pc:sldMkLst>
        <pc:spChg chg="mod">
          <ac:chgData name="Drgona, Jan" userId="8107277a-43fb-42e1-8aa0-684adf187181" providerId="ADAL" clId="{A080D5DB-F83C-4961-9C5C-8810649D0EBF}" dt="2024-03-20T15:04:41.787" v="42" actId="14100"/>
          <ac:spMkLst>
            <pc:docMk/>
            <pc:sldMk cId="689473770" sldId="1583"/>
            <ac:spMk id="3" creationId="{701493D0-6FC9-4F74-9234-5244E31A139F}"/>
          </ac:spMkLst>
        </pc:spChg>
      </pc:sldChg>
      <pc:sldChg chg="del">
        <pc:chgData name="Drgona, Jan" userId="8107277a-43fb-42e1-8aa0-684adf187181" providerId="ADAL" clId="{A080D5DB-F83C-4961-9C5C-8810649D0EBF}" dt="2024-03-15T01:21:00.991" v="18" actId="47"/>
        <pc:sldMkLst>
          <pc:docMk/>
          <pc:sldMk cId="3441127551" sldId="1583"/>
        </pc:sldMkLst>
      </pc:sldChg>
    </pc:docChg>
  </pc:docChgLst>
  <pc:docChgLst>
    <pc:chgData name="Vrabie, Draguna L" userId="5fc142ba-b1bd-4c45-a69d-7917f837c21f" providerId="ADAL" clId="{D4AF5DD8-5F86-DA49-AA92-E3B2BC31172B}"/>
    <pc:docChg chg="modSld">
      <pc:chgData name="Vrabie, Draguna L" userId="5fc142ba-b1bd-4c45-a69d-7917f837c21f" providerId="ADAL" clId="{D4AF5DD8-5F86-DA49-AA92-E3B2BC31172B}" dt="2024-03-02T01:11:54.250" v="2" actId="27918"/>
      <pc:docMkLst>
        <pc:docMk/>
      </pc:docMkLst>
      <pc:sldChg chg="mod">
        <pc:chgData name="Vrabie, Draguna L" userId="5fc142ba-b1bd-4c45-a69d-7917f837c21f" providerId="ADAL" clId="{D4AF5DD8-5F86-DA49-AA92-E3B2BC31172B}" dt="2024-03-02T01:11:54.250" v="2" actId="27918"/>
        <pc:sldMkLst>
          <pc:docMk/>
          <pc:sldMk cId="3570689918" sldId="1572"/>
        </pc:sldMkLst>
      </pc:sldChg>
    </pc:docChg>
  </pc:docChgLst>
  <pc:docChgLst>
    <pc:chgData name="Drgona, Jan" userId="8107277a-43fb-42e1-8aa0-684adf187181" providerId="ADAL" clId="{E6B83A9B-0670-4D2D-93BD-AC62E2749065}"/>
    <pc:docChg chg="addSld delSld modSld modSection">
      <pc:chgData name="Drgona, Jan" userId="8107277a-43fb-42e1-8aa0-684adf187181" providerId="ADAL" clId="{E6B83A9B-0670-4D2D-93BD-AC62E2749065}" dt="2024-03-14T18:52:28.101" v="27" actId="255"/>
      <pc:docMkLst>
        <pc:docMk/>
      </pc:docMkLst>
      <pc:sldChg chg="del">
        <pc:chgData name="Drgona, Jan" userId="8107277a-43fb-42e1-8aa0-684adf187181" providerId="ADAL" clId="{E6B83A9B-0670-4D2D-93BD-AC62E2749065}" dt="2024-03-14T18:49:47.479" v="3" actId="47"/>
        <pc:sldMkLst>
          <pc:docMk/>
          <pc:sldMk cId="180730141" sldId="261"/>
        </pc:sldMkLst>
      </pc:sldChg>
      <pc:sldChg chg="add">
        <pc:chgData name="Drgona, Jan" userId="8107277a-43fb-42e1-8aa0-684adf187181" providerId="ADAL" clId="{E6B83A9B-0670-4D2D-93BD-AC62E2749065}" dt="2024-03-14T18:49:38.545" v="2"/>
        <pc:sldMkLst>
          <pc:docMk/>
          <pc:sldMk cId="328018078" sldId="1116"/>
        </pc:sldMkLst>
      </pc:sldChg>
      <pc:sldChg chg="modSp add mod">
        <pc:chgData name="Drgona, Jan" userId="8107277a-43fb-42e1-8aa0-684adf187181" providerId="ADAL" clId="{E6B83A9B-0670-4D2D-93BD-AC62E2749065}" dt="2024-03-14T18:50:08.085" v="13" actId="1036"/>
        <pc:sldMkLst>
          <pc:docMk/>
          <pc:sldMk cId="1152154647" sldId="1117"/>
        </pc:sldMkLst>
        <pc:spChg chg="mod">
          <ac:chgData name="Drgona, Jan" userId="8107277a-43fb-42e1-8aa0-684adf187181" providerId="ADAL" clId="{E6B83A9B-0670-4D2D-93BD-AC62E2749065}" dt="2024-03-14T18:50:08.085" v="13" actId="1036"/>
          <ac:spMkLst>
            <pc:docMk/>
            <pc:sldMk cId="1152154647" sldId="1117"/>
            <ac:spMk id="13" creationId="{287B4DED-D644-4A84-BE35-448A62CEC19C}"/>
          </ac:spMkLst>
        </pc:spChg>
      </pc:sldChg>
      <pc:sldChg chg="modSp add mod">
        <pc:chgData name="Drgona, Jan" userId="8107277a-43fb-42e1-8aa0-684adf187181" providerId="ADAL" clId="{E6B83A9B-0670-4D2D-93BD-AC62E2749065}" dt="2024-03-14T18:51:40.718" v="22" actId="14100"/>
        <pc:sldMkLst>
          <pc:docMk/>
          <pc:sldMk cId="4206595840" sldId="1406"/>
        </pc:sldMkLst>
        <pc:spChg chg="mod">
          <ac:chgData name="Drgona, Jan" userId="8107277a-43fb-42e1-8aa0-684adf187181" providerId="ADAL" clId="{E6B83A9B-0670-4D2D-93BD-AC62E2749065}" dt="2024-03-14T18:51:40.718" v="22" actId="14100"/>
          <ac:spMkLst>
            <pc:docMk/>
            <pc:sldMk cId="4206595840" sldId="1406"/>
            <ac:spMk id="2" creationId="{7F5FD97D-AD65-A14D-A584-DF7F474A1613}"/>
          </ac:spMkLst>
        </pc:spChg>
      </pc:sldChg>
      <pc:sldChg chg="modSp add mod">
        <pc:chgData name="Drgona, Jan" userId="8107277a-43fb-42e1-8aa0-684adf187181" providerId="ADAL" clId="{E6B83A9B-0670-4D2D-93BD-AC62E2749065}" dt="2024-03-14T18:51:21.758" v="19" actId="255"/>
        <pc:sldMkLst>
          <pc:docMk/>
          <pc:sldMk cId="1027847982" sldId="1427"/>
        </pc:sldMkLst>
        <pc:spChg chg="mod">
          <ac:chgData name="Drgona, Jan" userId="8107277a-43fb-42e1-8aa0-684adf187181" providerId="ADAL" clId="{E6B83A9B-0670-4D2D-93BD-AC62E2749065}" dt="2024-03-14T18:51:21.758" v="19" actId="255"/>
          <ac:spMkLst>
            <pc:docMk/>
            <pc:sldMk cId="1027847982" sldId="1427"/>
            <ac:spMk id="2" creationId="{7F5FD97D-AD65-A14D-A584-DF7F474A1613}"/>
          </ac:spMkLst>
        </pc:spChg>
      </pc:sldChg>
      <pc:sldChg chg="modSp add mod">
        <pc:chgData name="Drgona, Jan" userId="8107277a-43fb-42e1-8aa0-684adf187181" providerId="ADAL" clId="{E6B83A9B-0670-4D2D-93BD-AC62E2749065}" dt="2024-03-14T18:51:29.026" v="20" actId="255"/>
        <pc:sldMkLst>
          <pc:docMk/>
          <pc:sldMk cId="4106608496" sldId="1428"/>
        </pc:sldMkLst>
        <pc:spChg chg="mod">
          <ac:chgData name="Drgona, Jan" userId="8107277a-43fb-42e1-8aa0-684adf187181" providerId="ADAL" clId="{E6B83A9B-0670-4D2D-93BD-AC62E2749065}" dt="2024-03-14T18:51:29.026" v="20" actId="255"/>
          <ac:spMkLst>
            <pc:docMk/>
            <pc:sldMk cId="4106608496" sldId="1428"/>
            <ac:spMk id="2" creationId="{7F5FD97D-AD65-A14D-A584-DF7F474A1613}"/>
          </ac:spMkLst>
        </pc:spChg>
      </pc:sldChg>
      <pc:sldChg chg="modSp add mod">
        <pc:chgData name="Drgona, Jan" userId="8107277a-43fb-42e1-8aa0-684adf187181" providerId="ADAL" clId="{E6B83A9B-0670-4D2D-93BD-AC62E2749065}" dt="2024-03-14T18:50:27.361" v="14" actId="108"/>
        <pc:sldMkLst>
          <pc:docMk/>
          <pc:sldMk cId="302003084" sldId="1495"/>
        </pc:sldMkLst>
        <pc:spChg chg="mod">
          <ac:chgData name="Drgona, Jan" userId="8107277a-43fb-42e1-8aa0-684adf187181" providerId="ADAL" clId="{E6B83A9B-0670-4D2D-93BD-AC62E2749065}" dt="2024-03-14T18:50:27.361" v="14" actId="108"/>
          <ac:spMkLst>
            <pc:docMk/>
            <pc:sldMk cId="302003084" sldId="1495"/>
            <ac:spMk id="3" creationId="{99B10785-BD49-4DC7-9141-6CCB6345B596}"/>
          </ac:spMkLst>
        </pc:spChg>
      </pc:sldChg>
      <pc:sldChg chg="modSp add mod">
        <pc:chgData name="Drgona, Jan" userId="8107277a-43fb-42e1-8aa0-684adf187181" providerId="ADAL" clId="{E6B83A9B-0670-4D2D-93BD-AC62E2749065}" dt="2024-03-14T18:52:16.371" v="26" actId="255"/>
        <pc:sldMkLst>
          <pc:docMk/>
          <pc:sldMk cId="3165259775" sldId="1498"/>
        </pc:sldMkLst>
        <pc:spChg chg="mod">
          <ac:chgData name="Drgona, Jan" userId="8107277a-43fb-42e1-8aa0-684adf187181" providerId="ADAL" clId="{E6B83A9B-0670-4D2D-93BD-AC62E2749065}" dt="2024-03-14T18:52:16.371" v="26" actId="255"/>
          <ac:spMkLst>
            <pc:docMk/>
            <pc:sldMk cId="3165259775" sldId="1498"/>
            <ac:spMk id="2" creationId="{7F5FD97D-AD65-A14D-A584-DF7F474A1613}"/>
          </ac:spMkLst>
        </pc:spChg>
      </pc:sldChg>
      <pc:sldChg chg="del">
        <pc:chgData name="Drgona, Jan" userId="8107277a-43fb-42e1-8aa0-684adf187181" providerId="ADAL" clId="{E6B83A9B-0670-4D2D-93BD-AC62E2749065}" dt="2024-03-14T18:49:34.108" v="0" actId="47"/>
        <pc:sldMkLst>
          <pc:docMk/>
          <pc:sldMk cId="1736185236" sldId="1500"/>
        </pc:sldMkLst>
      </pc:sldChg>
      <pc:sldChg chg="add">
        <pc:chgData name="Drgona, Jan" userId="8107277a-43fb-42e1-8aa0-684adf187181" providerId="ADAL" clId="{E6B83A9B-0670-4D2D-93BD-AC62E2749065}" dt="2024-03-14T18:49:38.545" v="2"/>
        <pc:sldMkLst>
          <pc:docMk/>
          <pc:sldMk cId="2255674926" sldId="1517"/>
        </pc:sldMkLst>
      </pc:sldChg>
      <pc:sldChg chg="modSp add del mod">
        <pc:chgData name="Drgona, Jan" userId="8107277a-43fb-42e1-8aa0-684adf187181" providerId="ADAL" clId="{E6B83A9B-0670-4D2D-93BD-AC62E2749065}" dt="2024-03-14T18:50:57.223" v="16" actId="255"/>
        <pc:sldMkLst>
          <pc:docMk/>
          <pc:sldMk cId="669509557" sldId="1526"/>
        </pc:sldMkLst>
        <pc:spChg chg="mod">
          <ac:chgData name="Drgona, Jan" userId="8107277a-43fb-42e1-8aa0-684adf187181" providerId="ADAL" clId="{E6B83A9B-0670-4D2D-93BD-AC62E2749065}" dt="2024-03-14T18:50:57.223" v="16" actId="255"/>
          <ac:spMkLst>
            <pc:docMk/>
            <pc:sldMk cId="669509557" sldId="1526"/>
            <ac:spMk id="2" creationId="{7F5FD97D-AD65-A14D-A584-DF7F474A1613}"/>
          </ac:spMkLst>
        </pc:spChg>
      </pc:sldChg>
      <pc:sldChg chg="add del">
        <pc:chgData name="Drgona, Jan" userId="8107277a-43fb-42e1-8aa0-684adf187181" providerId="ADAL" clId="{E6B83A9B-0670-4D2D-93BD-AC62E2749065}" dt="2024-03-14T18:49:38.545" v="2"/>
        <pc:sldMkLst>
          <pc:docMk/>
          <pc:sldMk cId="2988280245" sldId="1527"/>
        </pc:sldMkLst>
      </pc:sldChg>
      <pc:sldChg chg="del">
        <pc:chgData name="Drgona, Jan" userId="8107277a-43fb-42e1-8aa0-684adf187181" providerId="ADAL" clId="{E6B83A9B-0670-4D2D-93BD-AC62E2749065}" dt="2024-03-14T18:49:47.479" v="3" actId="47"/>
        <pc:sldMkLst>
          <pc:docMk/>
          <pc:sldMk cId="3522571154" sldId="1529"/>
        </pc:sldMkLst>
      </pc:sldChg>
      <pc:sldChg chg="modSp add mod">
        <pc:chgData name="Drgona, Jan" userId="8107277a-43fb-42e1-8aa0-684adf187181" providerId="ADAL" clId="{E6B83A9B-0670-4D2D-93BD-AC62E2749065}" dt="2024-03-14T18:52:02.394" v="24" actId="14100"/>
        <pc:sldMkLst>
          <pc:docMk/>
          <pc:sldMk cId="4183758163" sldId="1564"/>
        </pc:sldMkLst>
        <pc:spChg chg="mod">
          <ac:chgData name="Drgona, Jan" userId="8107277a-43fb-42e1-8aa0-684adf187181" providerId="ADAL" clId="{E6B83A9B-0670-4D2D-93BD-AC62E2749065}" dt="2024-03-14T18:52:02.394" v="24" actId="14100"/>
          <ac:spMkLst>
            <pc:docMk/>
            <pc:sldMk cId="4183758163" sldId="1564"/>
            <ac:spMk id="3" creationId="{701493D0-6FC9-4F74-9234-5244E31A139F}"/>
          </ac:spMkLst>
        </pc:spChg>
      </pc:sldChg>
      <pc:sldChg chg="add">
        <pc:chgData name="Drgona, Jan" userId="8107277a-43fb-42e1-8aa0-684adf187181" providerId="ADAL" clId="{E6B83A9B-0670-4D2D-93BD-AC62E2749065}" dt="2024-03-14T18:49:38.545" v="2"/>
        <pc:sldMkLst>
          <pc:docMk/>
          <pc:sldMk cId="3003398688" sldId="1565"/>
        </pc:sldMkLst>
      </pc:sldChg>
      <pc:sldChg chg="del">
        <pc:chgData name="Drgona, Jan" userId="8107277a-43fb-42e1-8aa0-684adf187181" providerId="ADAL" clId="{E6B83A9B-0670-4D2D-93BD-AC62E2749065}" dt="2024-03-14T18:49:35.241" v="1" actId="47"/>
        <pc:sldMkLst>
          <pc:docMk/>
          <pc:sldMk cId="244208695" sldId="1566"/>
        </pc:sldMkLst>
      </pc:sldChg>
      <pc:sldChg chg="del">
        <pc:chgData name="Drgona, Jan" userId="8107277a-43fb-42e1-8aa0-684adf187181" providerId="ADAL" clId="{E6B83A9B-0670-4D2D-93BD-AC62E2749065}" dt="2024-03-14T18:49:34.108" v="0" actId="47"/>
        <pc:sldMkLst>
          <pc:docMk/>
          <pc:sldMk cId="1498945734" sldId="1567"/>
        </pc:sldMkLst>
      </pc:sldChg>
      <pc:sldChg chg="del">
        <pc:chgData name="Drgona, Jan" userId="8107277a-43fb-42e1-8aa0-684adf187181" providerId="ADAL" clId="{E6B83A9B-0670-4D2D-93BD-AC62E2749065}" dt="2024-03-14T18:49:47.479" v="3" actId="47"/>
        <pc:sldMkLst>
          <pc:docMk/>
          <pc:sldMk cId="863423033" sldId="1568"/>
        </pc:sldMkLst>
      </pc:sldChg>
      <pc:sldChg chg="del">
        <pc:chgData name="Drgona, Jan" userId="8107277a-43fb-42e1-8aa0-684adf187181" providerId="ADAL" clId="{E6B83A9B-0670-4D2D-93BD-AC62E2749065}" dt="2024-03-14T18:49:47.479" v="3" actId="47"/>
        <pc:sldMkLst>
          <pc:docMk/>
          <pc:sldMk cId="1425547273" sldId="1569"/>
        </pc:sldMkLst>
      </pc:sldChg>
      <pc:sldChg chg="del">
        <pc:chgData name="Drgona, Jan" userId="8107277a-43fb-42e1-8aa0-684adf187181" providerId="ADAL" clId="{E6B83A9B-0670-4D2D-93BD-AC62E2749065}" dt="2024-03-14T18:49:47.479" v="3" actId="47"/>
        <pc:sldMkLst>
          <pc:docMk/>
          <pc:sldMk cId="3570689918" sldId="1572"/>
        </pc:sldMkLst>
      </pc:sldChg>
      <pc:sldChg chg="del">
        <pc:chgData name="Drgona, Jan" userId="8107277a-43fb-42e1-8aa0-684adf187181" providerId="ADAL" clId="{E6B83A9B-0670-4D2D-93BD-AC62E2749065}" dt="2024-03-14T18:49:34.108" v="0" actId="47"/>
        <pc:sldMkLst>
          <pc:docMk/>
          <pc:sldMk cId="3625215353" sldId="1576"/>
        </pc:sldMkLst>
      </pc:sldChg>
      <pc:sldChg chg="del">
        <pc:chgData name="Drgona, Jan" userId="8107277a-43fb-42e1-8aa0-684adf187181" providerId="ADAL" clId="{E6B83A9B-0670-4D2D-93BD-AC62E2749065}" dt="2024-03-14T18:49:49.624" v="4" actId="47"/>
        <pc:sldMkLst>
          <pc:docMk/>
          <pc:sldMk cId="3905026010" sldId="1577"/>
        </pc:sldMkLst>
      </pc:sldChg>
      <pc:sldChg chg="modSp add mod">
        <pc:chgData name="Drgona, Jan" userId="8107277a-43fb-42e1-8aa0-684adf187181" providerId="ADAL" clId="{E6B83A9B-0670-4D2D-93BD-AC62E2749065}" dt="2024-03-14T18:51:12.083" v="17" actId="255"/>
        <pc:sldMkLst>
          <pc:docMk/>
          <pc:sldMk cId="985657584" sldId="1578"/>
        </pc:sldMkLst>
        <pc:spChg chg="mod">
          <ac:chgData name="Drgona, Jan" userId="8107277a-43fb-42e1-8aa0-684adf187181" providerId="ADAL" clId="{E6B83A9B-0670-4D2D-93BD-AC62E2749065}" dt="2024-03-14T18:51:12.083" v="17" actId="255"/>
          <ac:spMkLst>
            <pc:docMk/>
            <pc:sldMk cId="985657584" sldId="1578"/>
            <ac:spMk id="27" creationId="{3ED2EBDD-AD33-4C52-BFE0-7A3656EE491E}"/>
          </ac:spMkLst>
        </pc:spChg>
      </pc:sldChg>
      <pc:sldChg chg="modSp add mod">
        <pc:chgData name="Drgona, Jan" userId="8107277a-43fb-42e1-8aa0-684adf187181" providerId="ADAL" clId="{E6B83A9B-0670-4D2D-93BD-AC62E2749065}" dt="2024-03-14T18:52:28.101" v="27" actId="255"/>
        <pc:sldMkLst>
          <pc:docMk/>
          <pc:sldMk cId="3680583445" sldId="1579"/>
        </pc:sldMkLst>
        <pc:spChg chg="mod">
          <ac:chgData name="Drgona, Jan" userId="8107277a-43fb-42e1-8aa0-684adf187181" providerId="ADAL" clId="{E6B83A9B-0670-4D2D-93BD-AC62E2749065}" dt="2024-03-14T18:52:28.101" v="27" actId="255"/>
          <ac:spMkLst>
            <pc:docMk/>
            <pc:sldMk cId="3680583445" sldId="1579"/>
            <ac:spMk id="3" creationId="{701493D0-6FC9-4F74-9234-5244E31A139F}"/>
          </ac:spMkLst>
        </pc:spChg>
      </pc:sldChg>
      <pc:sldChg chg="add">
        <pc:chgData name="Drgona, Jan" userId="8107277a-43fb-42e1-8aa0-684adf187181" providerId="ADAL" clId="{E6B83A9B-0670-4D2D-93BD-AC62E2749065}" dt="2024-03-14T18:49:38.545" v="2"/>
        <pc:sldMkLst>
          <pc:docMk/>
          <pc:sldMk cId="2336298119" sldId="1581"/>
        </pc:sldMkLst>
      </pc:sldChg>
      <pc:sldChg chg="add">
        <pc:chgData name="Drgona, Jan" userId="8107277a-43fb-42e1-8aa0-684adf187181" providerId="ADAL" clId="{E6B83A9B-0670-4D2D-93BD-AC62E2749065}" dt="2024-03-14T18:49:38.545" v="2"/>
        <pc:sldMkLst>
          <pc:docMk/>
          <pc:sldMk cId="3441127551" sldId="1583"/>
        </pc:sldMkLst>
      </pc:sldChg>
    </pc:docChg>
  </pc:docChgLst>
  <pc:docChgLst>
    <pc:chgData name="Shapiro, Madelyn R" userId="78b39015-e857-4007-8c8e-a1660fc59ebb" providerId="ADAL" clId="{3E26F018-F7D6-3246-AE7F-EF3B4133DAFD}"/>
    <pc:docChg chg="undo redo custSel addSld modSld modSection">
      <pc:chgData name="Shapiro, Madelyn R" userId="78b39015-e857-4007-8c8e-a1660fc59ebb" providerId="ADAL" clId="{3E26F018-F7D6-3246-AE7F-EF3B4133DAFD}" dt="2024-02-22T21:50:13.602" v="631" actId="20577"/>
      <pc:docMkLst>
        <pc:docMk/>
      </pc:docMkLst>
      <pc:sldChg chg="modSp mod">
        <pc:chgData name="Shapiro, Madelyn R" userId="78b39015-e857-4007-8c8e-a1660fc59ebb" providerId="ADAL" clId="{3E26F018-F7D6-3246-AE7F-EF3B4133DAFD}" dt="2024-02-22T19:22:21.254" v="360" actId="20577"/>
        <pc:sldMkLst>
          <pc:docMk/>
          <pc:sldMk cId="180730141" sldId="261"/>
        </pc:sldMkLst>
        <pc:spChg chg="mod">
          <ac:chgData name="Shapiro, Madelyn R" userId="78b39015-e857-4007-8c8e-a1660fc59ebb" providerId="ADAL" clId="{3E26F018-F7D6-3246-AE7F-EF3B4133DAFD}" dt="2024-02-22T19:22:21.254" v="360" actId="20577"/>
          <ac:spMkLst>
            <pc:docMk/>
            <pc:sldMk cId="180730141" sldId="261"/>
            <ac:spMk id="2" creationId="{C5C5F38A-AB8C-D2AC-87D1-ABBD39E861CC}"/>
          </ac:spMkLst>
        </pc:spChg>
        <pc:spChg chg="mod">
          <ac:chgData name="Shapiro, Madelyn R" userId="78b39015-e857-4007-8c8e-a1660fc59ebb" providerId="ADAL" clId="{3E26F018-F7D6-3246-AE7F-EF3B4133DAFD}" dt="2024-02-22T19:17:51.050" v="84" actId="120"/>
          <ac:spMkLst>
            <pc:docMk/>
            <pc:sldMk cId="180730141" sldId="261"/>
            <ac:spMk id="3" creationId="{6ADC3202-AF5F-AB99-2789-C8875D561C48}"/>
          </ac:spMkLst>
        </pc:spChg>
        <pc:spChg chg="mod">
          <ac:chgData name="Shapiro, Madelyn R" userId="78b39015-e857-4007-8c8e-a1660fc59ebb" providerId="ADAL" clId="{3E26F018-F7D6-3246-AE7F-EF3B4133DAFD}" dt="2024-02-22T19:19:31.925" v="165" actId="20577"/>
          <ac:spMkLst>
            <pc:docMk/>
            <pc:sldMk cId="180730141" sldId="261"/>
            <ac:spMk id="4" creationId="{FE069363-B2BC-46DD-7198-8C9633662879}"/>
          </ac:spMkLst>
        </pc:spChg>
      </pc:sldChg>
      <pc:sldChg chg="mod modShow modNotesTx">
        <pc:chgData name="Shapiro, Madelyn R" userId="78b39015-e857-4007-8c8e-a1660fc59ebb" providerId="ADAL" clId="{3E26F018-F7D6-3246-AE7F-EF3B4133DAFD}" dt="2024-02-22T21:50:13.602" v="631" actId="20577"/>
        <pc:sldMkLst>
          <pc:docMk/>
          <pc:sldMk cId="1736185236" sldId="1500"/>
        </pc:sldMkLst>
      </pc:sldChg>
      <pc:sldChg chg="mod modShow">
        <pc:chgData name="Shapiro, Madelyn R" userId="78b39015-e857-4007-8c8e-a1660fc59ebb" providerId="ADAL" clId="{3E26F018-F7D6-3246-AE7F-EF3B4133DAFD}" dt="2024-02-22T20:32:19.774" v="629" actId="729"/>
        <pc:sldMkLst>
          <pc:docMk/>
          <pc:sldMk cId="669509557" sldId="1526"/>
        </pc:sldMkLst>
      </pc:sldChg>
      <pc:sldChg chg="mod modShow">
        <pc:chgData name="Shapiro, Madelyn R" userId="78b39015-e857-4007-8c8e-a1660fc59ebb" providerId="ADAL" clId="{3E26F018-F7D6-3246-AE7F-EF3B4133DAFD}" dt="2024-02-22T20:32:19.774" v="629" actId="729"/>
        <pc:sldMkLst>
          <pc:docMk/>
          <pc:sldMk cId="2988280245" sldId="1527"/>
        </pc:sldMkLst>
      </pc:sldChg>
      <pc:sldChg chg="mod modShow">
        <pc:chgData name="Shapiro, Madelyn R" userId="78b39015-e857-4007-8c8e-a1660fc59ebb" providerId="ADAL" clId="{3E26F018-F7D6-3246-AE7F-EF3B4133DAFD}" dt="2024-02-22T20:32:19.774" v="629" actId="729"/>
        <pc:sldMkLst>
          <pc:docMk/>
          <pc:sldMk cId="244208695" sldId="1566"/>
        </pc:sldMkLst>
      </pc:sldChg>
      <pc:sldChg chg="mod modShow">
        <pc:chgData name="Shapiro, Madelyn R" userId="78b39015-e857-4007-8c8e-a1660fc59ebb" providerId="ADAL" clId="{3E26F018-F7D6-3246-AE7F-EF3B4133DAFD}" dt="2024-02-22T20:32:19.774" v="629" actId="729"/>
        <pc:sldMkLst>
          <pc:docMk/>
          <pc:sldMk cId="1498945734" sldId="1567"/>
        </pc:sldMkLst>
      </pc:sldChg>
      <pc:sldChg chg="addSp delSp modSp mod">
        <pc:chgData name="Shapiro, Madelyn R" userId="78b39015-e857-4007-8c8e-a1660fc59ebb" providerId="ADAL" clId="{3E26F018-F7D6-3246-AE7F-EF3B4133DAFD}" dt="2024-02-22T19:30:11.753" v="628" actId="1076"/>
        <pc:sldMkLst>
          <pc:docMk/>
          <pc:sldMk cId="863423033" sldId="1568"/>
        </pc:sldMkLst>
        <pc:spChg chg="mod">
          <ac:chgData name="Shapiro, Madelyn R" userId="78b39015-e857-4007-8c8e-a1660fc59ebb" providerId="ADAL" clId="{3E26F018-F7D6-3246-AE7F-EF3B4133DAFD}" dt="2024-02-22T19:23:41.799" v="440" actId="20577"/>
          <ac:spMkLst>
            <pc:docMk/>
            <pc:sldMk cId="863423033" sldId="1568"/>
            <ac:spMk id="3" creationId="{42A1804A-DFB6-1259-1C41-F7B9474BBDE0}"/>
          </ac:spMkLst>
        </pc:spChg>
        <pc:spChg chg="mod">
          <ac:chgData name="Shapiro, Madelyn R" userId="78b39015-e857-4007-8c8e-a1660fc59ebb" providerId="ADAL" clId="{3E26F018-F7D6-3246-AE7F-EF3B4133DAFD}" dt="2024-02-22T19:24:56.032" v="478" actId="1035"/>
          <ac:spMkLst>
            <pc:docMk/>
            <pc:sldMk cId="863423033" sldId="1568"/>
            <ac:spMk id="6" creationId="{06EDC76D-CC72-38DC-56C3-CF6A858E84CD}"/>
          </ac:spMkLst>
        </pc:spChg>
        <pc:spChg chg="mod">
          <ac:chgData name="Shapiro, Madelyn R" userId="78b39015-e857-4007-8c8e-a1660fc59ebb" providerId="ADAL" clId="{3E26F018-F7D6-3246-AE7F-EF3B4133DAFD}" dt="2024-02-22T19:24:56.032" v="478" actId="1035"/>
          <ac:spMkLst>
            <pc:docMk/>
            <pc:sldMk cId="863423033" sldId="1568"/>
            <ac:spMk id="7" creationId="{759ED5BC-547D-07D6-70C2-20E049C76A5E}"/>
          </ac:spMkLst>
        </pc:spChg>
        <pc:spChg chg="mod">
          <ac:chgData name="Shapiro, Madelyn R" userId="78b39015-e857-4007-8c8e-a1660fc59ebb" providerId="ADAL" clId="{3E26F018-F7D6-3246-AE7F-EF3B4133DAFD}" dt="2024-02-22T19:24:56.032" v="478" actId="1035"/>
          <ac:spMkLst>
            <pc:docMk/>
            <pc:sldMk cId="863423033" sldId="1568"/>
            <ac:spMk id="8" creationId="{8DADD4D1-8338-7983-B439-E573ECB34C4F}"/>
          </ac:spMkLst>
        </pc:spChg>
        <pc:spChg chg="add del mod">
          <ac:chgData name="Shapiro, Madelyn R" userId="78b39015-e857-4007-8c8e-a1660fc59ebb" providerId="ADAL" clId="{3E26F018-F7D6-3246-AE7F-EF3B4133DAFD}" dt="2024-02-22T19:24:45.514" v="468" actId="478"/>
          <ac:spMkLst>
            <pc:docMk/>
            <pc:sldMk cId="863423033" sldId="1568"/>
            <ac:spMk id="10" creationId="{591D1A14-7D76-EEC8-2DD3-1A88F42DD35B}"/>
          </ac:spMkLst>
        </pc:spChg>
        <pc:spChg chg="mod">
          <ac:chgData name="Shapiro, Madelyn R" userId="78b39015-e857-4007-8c8e-a1660fc59ebb" providerId="ADAL" clId="{3E26F018-F7D6-3246-AE7F-EF3B4133DAFD}" dt="2024-02-22T19:24:56.032" v="478" actId="1035"/>
          <ac:spMkLst>
            <pc:docMk/>
            <pc:sldMk cId="863423033" sldId="1568"/>
            <ac:spMk id="11" creationId="{2FFD0066-1D79-3F7A-8DC4-440AE647C053}"/>
          </ac:spMkLst>
        </pc:spChg>
        <pc:spChg chg="add del mod">
          <ac:chgData name="Shapiro, Madelyn R" userId="78b39015-e857-4007-8c8e-a1660fc59ebb" providerId="ADAL" clId="{3E26F018-F7D6-3246-AE7F-EF3B4133DAFD}" dt="2024-02-22T19:26:21.288" v="531" actId="478"/>
          <ac:spMkLst>
            <pc:docMk/>
            <pc:sldMk cId="863423033" sldId="1568"/>
            <ac:spMk id="14" creationId="{CCB6D8D4-CD1A-B4B1-42FF-3CF2C34FDFBE}"/>
          </ac:spMkLst>
        </pc:spChg>
        <pc:spChg chg="mod">
          <ac:chgData name="Shapiro, Madelyn R" userId="78b39015-e857-4007-8c8e-a1660fc59ebb" providerId="ADAL" clId="{3E26F018-F7D6-3246-AE7F-EF3B4133DAFD}" dt="2024-02-22T19:24:56.032" v="478" actId="1035"/>
          <ac:spMkLst>
            <pc:docMk/>
            <pc:sldMk cId="863423033" sldId="1568"/>
            <ac:spMk id="15" creationId="{177EB705-014A-219D-ED87-3596F470BDF9}"/>
          </ac:spMkLst>
        </pc:spChg>
        <pc:spChg chg="mod">
          <ac:chgData name="Shapiro, Madelyn R" userId="78b39015-e857-4007-8c8e-a1660fc59ebb" providerId="ADAL" clId="{3E26F018-F7D6-3246-AE7F-EF3B4133DAFD}" dt="2024-02-22T19:27:39.577" v="586" actId="20577"/>
          <ac:spMkLst>
            <pc:docMk/>
            <pc:sldMk cId="863423033" sldId="1568"/>
            <ac:spMk id="17" creationId="{7A002B00-998A-3089-2096-63C0458AC502}"/>
          </ac:spMkLst>
        </pc:spChg>
        <pc:spChg chg="mod">
          <ac:chgData name="Shapiro, Madelyn R" userId="78b39015-e857-4007-8c8e-a1660fc59ebb" providerId="ADAL" clId="{3E26F018-F7D6-3246-AE7F-EF3B4133DAFD}" dt="2024-02-22T19:24:56.032" v="478" actId="1035"/>
          <ac:spMkLst>
            <pc:docMk/>
            <pc:sldMk cId="863423033" sldId="1568"/>
            <ac:spMk id="18" creationId="{49A927AD-7823-6719-7BB7-24A1070D6241}"/>
          </ac:spMkLst>
        </pc:spChg>
        <pc:spChg chg="add mod">
          <ac:chgData name="Shapiro, Madelyn R" userId="78b39015-e857-4007-8c8e-a1660fc59ebb" providerId="ADAL" clId="{3E26F018-F7D6-3246-AE7F-EF3B4133DAFD}" dt="2024-02-22T19:30:11.753" v="628" actId="1076"/>
          <ac:spMkLst>
            <pc:docMk/>
            <pc:sldMk cId="863423033" sldId="1568"/>
            <ac:spMk id="23" creationId="{798E66F6-A6E5-2D3A-C40E-25615D31A75B}"/>
          </ac:spMkLst>
        </pc:spChg>
        <pc:spChg chg="mod topLvl">
          <ac:chgData name="Shapiro, Madelyn R" userId="78b39015-e857-4007-8c8e-a1660fc59ebb" providerId="ADAL" clId="{3E26F018-F7D6-3246-AE7F-EF3B4133DAFD}" dt="2024-02-22T19:26:59.305" v="562" actId="14100"/>
          <ac:spMkLst>
            <pc:docMk/>
            <pc:sldMk cId="863423033" sldId="1568"/>
            <ac:spMk id="24" creationId="{851776F3-F729-01F7-A842-9CA15662356C}"/>
          </ac:spMkLst>
        </pc:spChg>
        <pc:spChg chg="mod">
          <ac:chgData name="Shapiro, Madelyn R" userId="78b39015-e857-4007-8c8e-a1660fc59ebb" providerId="ADAL" clId="{3E26F018-F7D6-3246-AE7F-EF3B4133DAFD}" dt="2024-02-22T19:27:18.737" v="580" actId="1037"/>
          <ac:spMkLst>
            <pc:docMk/>
            <pc:sldMk cId="863423033" sldId="1568"/>
            <ac:spMk id="29" creationId="{451D3AF6-326D-7AED-0FB6-03FB4189A2EA}"/>
          </ac:spMkLst>
        </pc:spChg>
        <pc:spChg chg="mod">
          <ac:chgData name="Shapiro, Madelyn R" userId="78b39015-e857-4007-8c8e-a1660fc59ebb" providerId="ADAL" clId="{3E26F018-F7D6-3246-AE7F-EF3B4133DAFD}" dt="2024-02-22T19:27:18.737" v="580" actId="1037"/>
          <ac:spMkLst>
            <pc:docMk/>
            <pc:sldMk cId="863423033" sldId="1568"/>
            <ac:spMk id="30" creationId="{67880B23-5AAF-8271-2DEC-082EF64491C9}"/>
          </ac:spMkLst>
        </pc:spChg>
        <pc:spChg chg="mod">
          <ac:chgData name="Shapiro, Madelyn R" userId="78b39015-e857-4007-8c8e-a1660fc59ebb" providerId="ADAL" clId="{3E26F018-F7D6-3246-AE7F-EF3B4133DAFD}" dt="2024-02-22T19:27:18.737" v="580" actId="1037"/>
          <ac:spMkLst>
            <pc:docMk/>
            <pc:sldMk cId="863423033" sldId="1568"/>
            <ac:spMk id="31" creationId="{1735357B-E60D-F81B-8401-5D94749070D5}"/>
          </ac:spMkLst>
        </pc:spChg>
        <pc:grpChg chg="add mod">
          <ac:chgData name="Shapiro, Madelyn R" userId="78b39015-e857-4007-8c8e-a1660fc59ebb" providerId="ADAL" clId="{3E26F018-F7D6-3246-AE7F-EF3B4133DAFD}" dt="2024-02-22T19:26:51.922" v="561" actId="1035"/>
          <ac:grpSpMkLst>
            <pc:docMk/>
            <pc:sldMk cId="863423033" sldId="1568"/>
            <ac:grpSpMk id="4" creationId="{1296D10C-DDA4-33C8-F380-C66494B64655}"/>
          </ac:grpSpMkLst>
        </pc:grpChg>
        <pc:grpChg chg="mod">
          <ac:chgData name="Shapiro, Madelyn R" userId="78b39015-e857-4007-8c8e-a1660fc59ebb" providerId="ADAL" clId="{3E26F018-F7D6-3246-AE7F-EF3B4133DAFD}" dt="2024-02-22T19:24:56.032" v="478" actId="1035"/>
          <ac:grpSpMkLst>
            <pc:docMk/>
            <pc:sldMk cId="863423033" sldId="1568"/>
            <ac:grpSpMk id="19" creationId="{DFF9AEB1-9912-E024-B2FA-9E171E9E8467}"/>
          </ac:grpSpMkLst>
        </pc:grpChg>
        <pc:grpChg chg="del mod">
          <ac:chgData name="Shapiro, Madelyn R" userId="78b39015-e857-4007-8c8e-a1660fc59ebb" providerId="ADAL" clId="{3E26F018-F7D6-3246-AE7F-EF3B4133DAFD}" dt="2024-02-22T19:23:51.431" v="441" actId="165"/>
          <ac:grpSpMkLst>
            <pc:docMk/>
            <pc:sldMk cId="863423033" sldId="1568"/>
            <ac:grpSpMk id="32" creationId="{1CD72EA6-5182-B516-C8CB-0FB8974BF1DD}"/>
          </ac:grpSpMkLst>
        </pc:grpChg>
        <pc:picChg chg="mod">
          <ac:chgData name="Shapiro, Madelyn R" userId="78b39015-e857-4007-8c8e-a1660fc59ebb" providerId="ADAL" clId="{3E26F018-F7D6-3246-AE7F-EF3B4133DAFD}" dt="2024-02-22T19:24:56.032" v="478" actId="1035"/>
          <ac:picMkLst>
            <pc:docMk/>
            <pc:sldMk cId="863423033" sldId="1568"/>
            <ac:picMk id="5" creationId="{7D887998-7121-C1B5-6973-2829A8A3EAF5}"/>
          </ac:picMkLst>
        </pc:picChg>
        <pc:picChg chg="mod">
          <ac:chgData name="Shapiro, Madelyn R" userId="78b39015-e857-4007-8c8e-a1660fc59ebb" providerId="ADAL" clId="{3E26F018-F7D6-3246-AE7F-EF3B4133DAFD}" dt="2024-02-22T19:24:56.032" v="478" actId="1035"/>
          <ac:picMkLst>
            <pc:docMk/>
            <pc:sldMk cId="863423033" sldId="1568"/>
            <ac:picMk id="9" creationId="{83895018-1685-DE14-B965-470F8F3D45FA}"/>
          </ac:picMkLst>
        </pc:picChg>
        <pc:picChg chg="mod">
          <ac:chgData name="Shapiro, Madelyn R" userId="78b39015-e857-4007-8c8e-a1660fc59ebb" providerId="ADAL" clId="{3E26F018-F7D6-3246-AE7F-EF3B4133DAFD}" dt="2024-02-22T19:24:56.032" v="478" actId="1035"/>
          <ac:picMkLst>
            <pc:docMk/>
            <pc:sldMk cId="863423033" sldId="1568"/>
            <ac:picMk id="12" creationId="{07DD5113-CC52-4A4B-8F8C-5E940DA3811F}"/>
          </ac:picMkLst>
        </pc:picChg>
        <pc:picChg chg="mod">
          <ac:chgData name="Shapiro, Madelyn R" userId="78b39015-e857-4007-8c8e-a1660fc59ebb" providerId="ADAL" clId="{3E26F018-F7D6-3246-AE7F-EF3B4133DAFD}" dt="2024-02-22T19:24:56.032" v="478" actId="1035"/>
          <ac:picMkLst>
            <pc:docMk/>
            <pc:sldMk cId="863423033" sldId="1568"/>
            <ac:picMk id="13" creationId="{0A3BA73B-D547-A15B-C5A5-F82297ECB188}"/>
          </ac:picMkLst>
        </pc:picChg>
        <pc:picChg chg="mod">
          <ac:chgData name="Shapiro, Madelyn R" userId="78b39015-e857-4007-8c8e-a1660fc59ebb" providerId="ADAL" clId="{3E26F018-F7D6-3246-AE7F-EF3B4133DAFD}" dt="2024-02-22T19:24:56.032" v="478" actId="1035"/>
          <ac:picMkLst>
            <pc:docMk/>
            <pc:sldMk cId="863423033" sldId="1568"/>
            <ac:picMk id="16" creationId="{5D760D82-E30E-0941-9EC9-4983485860DC}"/>
          </ac:picMkLst>
        </pc:picChg>
        <pc:picChg chg="mod topLvl">
          <ac:chgData name="Shapiro, Madelyn R" userId="78b39015-e857-4007-8c8e-a1660fc59ebb" providerId="ADAL" clId="{3E26F018-F7D6-3246-AE7F-EF3B4133DAFD}" dt="2024-02-22T19:23:57.785" v="442" actId="164"/>
          <ac:picMkLst>
            <pc:docMk/>
            <pc:sldMk cId="863423033" sldId="1568"/>
            <ac:picMk id="20" creationId="{B120548A-2DC5-3020-079F-422979D05744}"/>
          </ac:picMkLst>
        </pc:picChg>
        <pc:picChg chg="add mod">
          <ac:chgData name="Shapiro, Madelyn R" userId="78b39015-e857-4007-8c8e-a1660fc59ebb" providerId="ADAL" clId="{3E26F018-F7D6-3246-AE7F-EF3B4133DAFD}" dt="2024-02-22T19:28:17.507" v="588" actId="1076"/>
          <ac:picMkLst>
            <pc:docMk/>
            <pc:sldMk cId="863423033" sldId="1568"/>
            <ac:picMk id="21" creationId="{C3DB162B-9310-1053-57C2-E32A54C8C302}"/>
          </ac:picMkLst>
        </pc:picChg>
        <pc:picChg chg="mod topLvl">
          <ac:chgData name="Shapiro, Madelyn R" userId="78b39015-e857-4007-8c8e-a1660fc59ebb" providerId="ADAL" clId="{3E26F018-F7D6-3246-AE7F-EF3B4133DAFD}" dt="2024-02-22T19:27:18.737" v="580" actId="1037"/>
          <ac:picMkLst>
            <pc:docMk/>
            <pc:sldMk cId="863423033" sldId="1568"/>
            <ac:picMk id="22" creationId="{B92D01CD-3796-2DAD-B861-0505FBB61BAF}"/>
          </ac:picMkLst>
        </pc:picChg>
      </pc:sldChg>
      <pc:sldChg chg="addSp modSp mod modNotesTx">
        <pc:chgData name="Shapiro, Madelyn R" userId="78b39015-e857-4007-8c8e-a1660fc59ebb" providerId="ADAL" clId="{3E26F018-F7D6-3246-AE7F-EF3B4133DAFD}" dt="2024-02-22T19:16:21.470" v="65" actId="14100"/>
        <pc:sldMkLst>
          <pc:docMk/>
          <pc:sldMk cId="3570689918" sldId="1572"/>
        </pc:sldMkLst>
        <pc:grpChg chg="mod">
          <ac:chgData name="Shapiro, Madelyn R" userId="78b39015-e857-4007-8c8e-a1660fc59ebb" providerId="ADAL" clId="{3E26F018-F7D6-3246-AE7F-EF3B4133DAFD}" dt="2024-02-22T19:07:28.457" v="27" actId="1076"/>
          <ac:grpSpMkLst>
            <pc:docMk/>
            <pc:sldMk cId="3570689918" sldId="1572"/>
            <ac:grpSpMk id="19" creationId="{16D920D7-ADE6-843E-781E-00AE86131852}"/>
          </ac:grpSpMkLst>
        </pc:grpChg>
        <pc:grpChg chg="add mod">
          <ac:chgData name="Shapiro, Madelyn R" userId="78b39015-e857-4007-8c8e-a1660fc59ebb" providerId="ADAL" clId="{3E26F018-F7D6-3246-AE7F-EF3B4133DAFD}" dt="2024-02-22T19:15:23.413" v="63" actId="1076"/>
          <ac:grpSpMkLst>
            <pc:docMk/>
            <pc:sldMk cId="3570689918" sldId="1572"/>
            <ac:grpSpMk id="31" creationId="{4FB29D94-D88D-EE87-D8BE-95F776D250F6}"/>
          </ac:grpSpMkLst>
        </pc:grpChg>
        <pc:picChg chg="add mod">
          <ac:chgData name="Shapiro, Madelyn R" userId="78b39015-e857-4007-8c8e-a1660fc59ebb" providerId="ADAL" clId="{3E26F018-F7D6-3246-AE7F-EF3B4133DAFD}" dt="2024-02-22T19:13:12.449" v="50" actId="207"/>
          <ac:picMkLst>
            <pc:docMk/>
            <pc:sldMk cId="3570689918" sldId="1572"/>
            <ac:picMk id="9" creationId="{525E91F0-366B-AF82-6517-4EF1FBAB3AA7}"/>
          </ac:picMkLst>
        </pc:picChg>
        <pc:picChg chg="add mod">
          <ac:chgData name="Shapiro, Madelyn R" userId="78b39015-e857-4007-8c8e-a1660fc59ebb" providerId="ADAL" clId="{3E26F018-F7D6-3246-AE7F-EF3B4133DAFD}" dt="2024-02-22T19:13:26.736" v="51" actId="207"/>
          <ac:picMkLst>
            <pc:docMk/>
            <pc:sldMk cId="3570689918" sldId="1572"/>
            <ac:picMk id="12" creationId="{14EBFE57-ACDD-5BDE-2C75-873C5B14B38C}"/>
          </ac:picMkLst>
        </pc:picChg>
        <pc:picChg chg="add mod">
          <ac:chgData name="Shapiro, Madelyn R" userId="78b39015-e857-4007-8c8e-a1660fc59ebb" providerId="ADAL" clId="{3E26F018-F7D6-3246-AE7F-EF3B4133DAFD}" dt="2024-02-22T19:13:43.488" v="52" actId="207"/>
          <ac:picMkLst>
            <pc:docMk/>
            <pc:sldMk cId="3570689918" sldId="1572"/>
            <ac:picMk id="16" creationId="{CBDBB714-DC75-D8E7-1111-F2406B3384AD}"/>
          </ac:picMkLst>
        </pc:picChg>
        <pc:picChg chg="add mod">
          <ac:chgData name="Shapiro, Madelyn R" userId="78b39015-e857-4007-8c8e-a1660fc59ebb" providerId="ADAL" clId="{3E26F018-F7D6-3246-AE7F-EF3B4133DAFD}" dt="2024-02-22T19:14:50.652" v="56" actId="207"/>
          <ac:picMkLst>
            <pc:docMk/>
            <pc:sldMk cId="3570689918" sldId="1572"/>
            <ac:picMk id="21" creationId="{558A57D5-2765-9F09-6BF5-24BEE0EF76E9}"/>
          </ac:picMkLst>
        </pc:picChg>
        <pc:picChg chg="add mod">
          <ac:chgData name="Shapiro, Madelyn R" userId="78b39015-e857-4007-8c8e-a1660fc59ebb" providerId="ADAL" clId="{3E26F018-F7D6-3246-AE7F-EF3B4133DAFD}" dt="2024-02-22T19:16:21.470" v="65" actId="14100"/>
          <ac:picMkLst>
            <pc:docMk/>
            <pc:sldMk cId="3570689918" sldId="1572"/>
            <ac:picMk id="23" creationId="{BF8DB09C-FAB4-702D-54D1-747BEC5533D0}"/>
          </ac:picMkLst>
        </pc:picChg>
        <pc:picChg chg="add mod">
          <ac:chgData name="Shapiro, Madelyn R" userId="78b39015-e857-4007-8c8e-a1660fc59ebb" providerId="ADAL" clId="{3E26F018-F7D6-3246-AE7F-EF3B4133DAFD}" dt="2024-02-22T19:14:21.666" v="54" actId="207"/>
          <ac:picMkLst>
            <pc:docMk/>
            <pc:sldMk cId="3570689918" sldId="1572"/>
            <ac:picMk id="26" creationId="{D3DFAF64-6510-E1FA-84BA-ED9C9CD43A0A}"/>
          </ac:picMkLst>
        </pc:picChg>
        <pc:picChg chg="add mod">
          <ac:chgData name="Shapiro, Madelyn R" userId="78b39015-e857-4007-8c8e-a1660fc59ebb" providerId="ADAL" clId="{3E26F018-F7D6-3246-AE7F-EF3B4133DAFD}" dt="2024-02-22T19:14:35.292" v="55" actId="207"/>
          <ac:picMkLst>
            <pc:docMk/>
            <pc:sldMk cId="3570689918" sldId="1572"/>
            <ac:picMk id="30" creationId="{74A5A95E-589A-3659-A8C7-CD3CB60DDCD0}"/>
          </ac:picMkLst>
        </pc:picChg>
      </pc:sldChg>
      <pc:sldChg chg="mod modShow">
        <pc:chgData name="Shapiro, Madelyn R" userId="78b39015-e857-4007-8c8e-a1660fc59ebb" providerId="ADAL" clId="{3E26F018-F7D6-3246-AE7F-EF3B4133DAFD}" dt="2024-02-22T20:32:19.774" v="629" actId="729"/>
        <pc:sldMkLst>
          <pc:docMk/>
          <pc:sldMk cId="3625215353" sldId="1576"/>
        </pc:sldMkLst>
      </pc:sldChg>
      <pc:sldChg chg="addSp delSp modSp new mod modClrScheme chgLayout">
        <pc:chgData name="Shapiro, Madelyn R" userId="78b39015-e857-4007-8c8e-a1660fc59ebb" providerId="ADAL" clId="{3E26F018-F7D6-3246-AE7F-EF3B4133DAFD}" dt="2024-02-22T19:29:56.101" v="626" actId="1076"/>
        <pc:sldMkLst>
          <pc:docMk/>
          <pc:sldMk cId="3905026010" sldId="1577"/>
        </pc:sldMkLst>
        <pc:spChg chg="mod ord">
          <ac:chgData name="Shapiro, Madelyn R" userId="78b39015-e857-4007-8c8e-a1660fc59ebb" providerId="ADAL" clId="{3E26F018-F7D6-3246-AE7F-EF3B4133DAFD}" dt="2024-02-22T19:28:55.902" v="590" actId="700"/>
          <ac:spMkLst>
            <pc:docMk/>
            <pc:sldMk cId="3905026010" sldId="1577"/>
            <ac:spMk id="2" creationId="{9C7C0C35-AB36-64DF-017F-EFFF044B61B5}"/>
          </ac:spMkLst>
        </pc:spChg>
        <pc:spChg chg="del">
          <ac:chgData name="Shapiro, Madelyn R" userId="78b39015-e857-4007-8c8e-a1660fc59ebb" providerId="ADAL" clId="{3E26F018-F7D6-3246-AE7F-EF3B4133DAFD}" dt="2024-02-22T19:28:55.902" v="590" actId="700"/>
          <ac:spMkLst>
            <pc:docMk/>
            <pc:sldMk cId="3905026010" sldId="1577"/>
            <ac:spMk id="3" creationId="{6E73A937-282D-CBC3-F34A-7CFBB803DFB8}"/>
          </ac:spMkLst>
        </pc:spChg>
        <pc:spChg chg="del">
          <ac:chgData name="Shapiro, Madelyn R" userId="78b39015-e857-4007-8c8e-a1660fc59ebb" providerId="ADAL" clId="{3E26F018-F7D6-3246-AE7F-EF3B4133DAFD}" dt="2024-02-22T19:28:55.902" v="590" actId="700"/>
          <ac:spMkLst>
            <pc:docMk/>
            <pc:sldMk cId="3905026010" sldId="1577"/>
            <ac:spMk id="4" creationId="{155162C5-D674-ACDD-5198-DD21E0D16EB2}"/>
          </ac:spMkLst>
        </pc:spChg>
        <pc:spChg chg="add del mod">
          <ac:chgData name="Shapiro, Madelyn R" userId="78b39015-e857-4007-8c8e-a1660fc59ebb" providerId="ADAL" clId="{3E26F018-F7D6-3246-AE7F-EF3B4133DAFD}" dt="2024-02-22T19:29:03.056" v="592" actId="478"/>
          <ac:spMkLst>
            <pc:docMk/>
            <pc:sldMk cId="3905026010" sldId="1577"/>
            <ac:spMk id="5" creationId="{BE0B47FC-7CA3-84F4-E95A-D6E96B9AF273}"/>
          </ac:spMkLst>
        </pc:spChg>
        <pc:spChg chg="add mod">
          <ac:chgData name="Shapiro, Madelyn R" userId="78b39015-e857-4007-8c8e-a1660fc59ebb" providerId="ADAL" clId="{3E26F018-F7D6-3246-AE7F-EF3B4133DAFD}" dt="2024-02-22T19:29:56.101" v="626" actId="1076"/>
          <ac:spMkLst>
            <pc:docMk/>
            <pc:sldMk cId="3905026010" sldId="1577"/>
            <ac:spMk id="6" creationId="{EC94105B-5744-5221-8F01-C10B1A300F1D}"/>
          </ac:spMkLst>
        </pc:spChg>
      </pc:sldChg>
    </pc:docChg>
  </pc:docChgLst>
  <pc:docChgLst>
    <pc:chgData name="Drgona, Jan" userId="8107277a-43fb-42e1-8aa0-684adf187181" providerId="ADAL" clId="{4E24A071-F327-4942-92FC-762BBE3ECBC8}"/>
    <pc:docChg chg="undo custSel addSld delSld modSld modSection">
      <pc:chgData name="Drgona, Jan" userId="8107277a-43fb-42e1-8aa0-684adf187181" providerId="ADAL" clId="{4E24A071-F327-4942-92FC-762BBE3ECBC8}" dt="2024-07-09T14:51:11.576" v="722" actId="1076"/>
      <pc:docMkLst>
        <pc:docMk/>
      </pc:docMkLst>
      <pc:sldChg chg="mod modShow">
        <pc:chgData name="Drgona, Jan" userId="8107277a-43fb-42e1-8aa0-684adf187181" providerId="ADAL" clId="{4E24A071-F327-4942-92FC-762BBE3ECBC8}" dt="2024-07-09T12:54:36.966" v="236" actId="729"/>
        <pc:sldMkLst>
          <pc:docMk/>
          <pc:sldMk cId="328018078" sldId="1116"/>
        </pc:sldMkLst>
      </pc:sldChg>
      <pc:sldChg chg="addSp modSp mod">
        <pc:chgData name="Drgona, Jan" userId="8107277a-43fb-42e1-8aa0-684adf187181" providerId="ADAL" clId="{4E24A071-F327-4942-92FC-762BBE3ECBC8}" dt="2024-07-09T12:54:59.363" v="264" actId="20577"/>
        <pc:sldMkLst>
          <pc:docMk/>
          <pc:sldMk cId="1152154647" sldId="1117"/>
        </pc:sldMkLst>
        <pc:spChg chg="mod">
          <ac:chgData name="Drgona, Jan" userId="8107277a-43fb-42e1-8aa0-684adf187181" providerId="ADAL" clId="{4E24A071-F327-4942-92FC-762BBE3ECBC8}" dt="2024-07-09T12:54:59.363" v="264" actId="20577"/>
          <ac:spMkLst>
            <pc:docMk/>
            <pc:sldMk cId="1152154647" sldId="1117"/>
            <ac:spMk id="2" creationId="{8BDFD0D9-1CAC-4FBD-8120-CBD5A07EB995}"/>
          </ac:spMkLst>
        </pc:spChg>
        <pc:spChg chg="add mod">
          <ac:chgData name="Drgona, Jan" userId="8107277a-43fb-42e1-8aa0-684adf187181" providerId="ADAL" clId="{4E24A071-F327-4942-92FC-762BBE3ECBC8}" dt="2024-07-09T12:53:34.156" v="235" actId="113"/>
          <ac:spMkLst>
            <pc:docMk/>
            <pc:sldMk cId="1152154647" sldId="1117"/>
            <ac:spMk id="3" creationId="{E5EF8A8A-54F6-98F8-EB87-AD50FB9377F8}"/>
          </ac:spMkLst>
        </pc:spChg>
        <pc:spChg chg="mod">
          <ac:chgData name="Drgona, Jan" userId="8107277a-43fb-42e1-8aa0-684adf187181" providerId="ADAL" clId="{4E24A071-F327-4942-92FC-762BBE3ECBC8}" dt="2024-07-09T12:51:04.406" v="82" actId="113"/>
          <ac:spMkLst>
            <pc:docMk/>
            <pc:sldMk cId="1152154647" sldId="1117"/>
            <ac:spMk id="9" creationId="{4EEB77A5-9700-44F3-8BDA-933A0A9BA3FE}"/>
          </ac:spMkLst>
        </pc:spChg>
      </pc:sldChg>
      <pc:sldChg chg="addSp delSp modSp mod">
        <pc:chgData name="Drgona, Jan" userId="8107277a-43fb-42e1-8aa0-684adf187181" providerId="ADAL" clId="{4E24A071-F327-4942-92FC-762BBE3ECBC8}" dt="2024-07-09T12:52:58.572" v="114" actId="1076"/>
        <pc:sldMkLst>
          <pc:docMk/>
          <pc:sldMk cId="2255674926" sldId="1517"/>
        </pc:sldMkLst>
        <pc:spChg chg="mod">
          <ac:chgData name="Drgona, Jan" userId="8107277a-43fb-42e1-8aa0-684adf187181" providerId="ADAL" clId="{4E24A071-F327-4942-92FC-762BBE3ECBC8}" dt="2024-07-09T12:52:35.712" v="109" actId="1076"/>
          <ac:spMkLst>
            <pc:docMk/>
            <pc:sldMk cId="2255674926" sldId="1517"/>
            <ac:spMk id="3" creationId="{75F9DC93-359D-4C14-A7AC-3162E4193C24}"/>
          </ac:spMkLst>
        </pc:spChg>
        <pc:spChg chg="mod">
          <ac:chgData name="Drgona, Jan" userId="8107277a-43fb-42e1-8aa0-684adf187181" providerId="ADAL" clId="{4E24A071-F327-4942-92FC-762BBE3ECBC8}" dt="2024-07-09T12:52:32.313" v="107" actId="478"/>
          <ac:spMkLst>
            <pc:docMk/>
            <pc:sldMk cId="2255674926" sldId="1517"/>
            <ac:spMk id="8" creationId="{C54F23B6-46D9-CF73-8495-B6024133E9D5}"/>
          </ac:spMkLst>
        </pc:spChg>
        <pc:spChg chg="mod">
          <ac:chgData name="Drgona, Jan" userId="8107277a-43fb-42e1-8aa0-684adf187181" providerId="ADAL" clId="{4E24A071-F327-4942-92FC-762BBE3ECBC8}" dt="2024-07-09T12:52:32.313" v="107" actId="478"/>
          <ac:spMkLst>
            <pc:docMk/>
            <pc:sldMk cId="2255674926" sldId="1517"/>
            <ac:spMk id="10" creationId="{4C0F930B-2613-AC82-4D41-B704632CCD15}"/>
          </ac:spMkLst>
        </pc:spChg>
        <pc:spChg chg="mod">
          <ac:chgData name="Drgona, Jan" userId="8107277a-43fb-42e1-8aa0-684adf187181" providerId="ADAL" clId="{4E24A071-F327-4942-92FC-762BBE3ECBC8}" dt="2024-07-09T12:52:32.313" v="107" actId="478"/>
          <ac:spMkLst>
            <pc:docMk/>
            <pc:sldMk cId="2255674926" sldId="1517"/>
            <ac:spMk id="11" creationId="{0DC9E5BE-0D46-67AA-3FC6-574FF7D2993D}"/>
          </ac:spMkLst>
        </pc:spChg>
        <pc:spChg chg="mod">
          <ac:chgData name="Drgona, Jan" userId="8107277a-43fb-42e1-8aa0-684adf187181" providerId="ADAL" clId="{4E24A071-F327-4942-92FC-762BBE3ECBC8}" dt="2024-07-09T12:52:32.313" v="107" actId="478"/>
          <ac:spMkLst>
            <pc:docMk/>
            <pc:sldMk cId="2255674926" sldId="1517"/>
            <ac:spMk id="12" creationId="{CE57FD70-73FA-C6DC-D9B9-AB9EC7F12F3F}"/>
          </ac:spMkLst>
        </pc:spChg>
        <pc:spChg chg="mod">
          <ac:chgData name="Drgona, Jan" userId="8107277a-43fb-42e1-8aa0-684adf187181" providerId="ADAL" clId="{4E24A071-F327-4942-92FC-762BBE3ECBC8}" dt="2024-07-09T12:52:32.313" v="107" actId="478"/>
          <ac:spMkLst>
            <pc:docMk/>
            <pc:sldMk cId="2255674926" sldId="1517"/>
            <ac:spMk id="15" creationId="{50BB4EB6-F2D6-3D90-CD0D-758D58F03FB2}"/>
          </ac:spMkLst>
        </pc:spChg>
        <pc:spChg chg="mod">
          <ac:chgData name="Drgona, Jan" userId="8107277a-43fb-42e1-8aa0-684adf187181" providerId="ADAL" clId="{4E24A071-F327-4942-92FC-762BBE3ECBC8}" dt="2024-07-09T12:52:32.313" v="107" actId="478"/>
          <ac:spMkLst>
            <pc:docMk/>
            <pc:sldMk cId="2255674926" sldId="1517"/>
            <ac:spMk id="18" creationId="{CD896DAC-89D7-D0A1-7FDD-ACAFC1087BD0}"/>
          </ac:spMkLst>
        </pc:spChg>
        <pc:spChg chg="mod">
          <ac:chgData name="Drgona, Jan" userId="8107277a-43fb-42e1-8aa0-684adf187181" providerId="ADAL" clId="{4E24A071-F327-4942-92FC-762BBE3ECBC8}" dt="2024-07-09T12:52:32.313" v="107" actId="478"/>
          <ac:spMkLst>
            <pc:docMk/>
            <pc:sldMk cId="2255674926" sldId="1517"/>
            <ac:spMk id="28" creationId="{C5E08B0C-70B8-4E24-5C0E-B6039CFA84FD}"/>
          </ac:spMkLst>
        </pc:spChg>
        <pc:grpChg chg="mod">
          <ac:chgData name="Drgona, Jan" userId="8107277a-43fb-42e1-8aa0-684adf187181" providerId="ADAL" clId="{4E24A071-F327-4942-92FC-762BBE3ECBC8}" dt="2024-07-09T12:52:32.313" v="107" actId="478"/>
          <ac:grpSpMkLst>
            <pc:docMk/>
            <pc:sldMk cId="2255674926" sldId="1517"/>
            <ac:grpSpMk id="7" creationId="{268A9CD2-2C19-AAD1-9464-BCE26836027F}"/>
          </ac:grpSpMkLst>
        </pc:grpChg>
        <pc:picChg chg="mod">
          <ac:chgData name="Drgona, Jan" userId="8107277a-43fb-42e1-8aa0-684adf187181" providerId="ADAL" clId="{4E24A071-F327-4942-92FC-762BBE3ECBC8}" dt="2024-07-09T12:52:32.313" v="107" actId="478"/>
          <ac:picMkLst>
            <pc:docMk/>
            <pc:sldMk cId="2255674926" sldId="1517"/>
            <ac:picMk id="9" creationId="{9EF05C84-8236-0BE7-FDB9-5184E0FE3510}"/>
          </ac:picMkLst>
        </pc:picChg>
        <pc:picChg chg="mod">
          <ac:chgData name="Drgona, Jan" userId="8107277a-43fb-42e1-8aa0-684adf187181" providerId="ADAL" clId="{4E24A071-F327-4942-92FC-762BBE3ECBC8}" dt="2024-07-09T12:52:32.313" v="107" actId="478"/>
          <ac:picMkLst>
            <pc:docMk/>
            <pc:sldMk cId="2255674926" sldId="1517"/>
            <ac:picMk id="13" creationId="{0CF6AEAA-FB1F-D307-0EED-867548B7BD7E}"/>
          </ac:picMkLst>
        </pc:picChg>
        <pc:picChg chg="del mod">
          <ac:chgData name="Drgona, Jan" userId="8107277a-43fb-42e1-8aa0-684adf187181" providerId="ADAL" clId="{4E24A071-F327-4942-92FC-762BBE3ECBC8}" dt="2024-07-09T12:52:32.313" v="107" actId="478"/>
          <ac:picMkLst>
            <pc:docMk/>
            <pc:sldMk cId="2255674926" sldId="1517"/>
            <ac:picMk id="17" creationId="{15BF6EAD-6FC0-EF85-EDBF-BBA65692958F}"/>
          </ac:picMkLst>
        </pc:picChg>
        <pc:picChg chg="mod">
          <ac:chgData name="Drgona, Jan" userId="8107277a-43fb-42e1-8aa0-684adf187181" providerId="ADAL" clId="{4E24A071-F327-4942-92FC-762BBE3ECBC8}" dt="2024-07-09T12:52:32.313" v="107" actId="478"/>
          <ac:picMkLst>
            <pc:docMk/>
            <pc:sldMk cId="2255674926" sldId="1517"/>
            <ac:picMk id="20" creationId="{E822A626-DD67-590B-0634-50EACA897D47}"/>
          </ac:picMkLst>
        </pc:picChg>
        <pc:picChg chg="add mod">
          <ac:chgData name="Drgona, Jan" userId="8107277a-43fb-42e1-8aa0-684adf187181" providerId="ADAL" clId="{4E24A071-F327-4942-92FC-762BBE3ECBC8}" dt="2024-07-09T12:52:58.572" v="114" actId="1076"/>
          <ac:picMkLst>
            <pc:docMk/>
            <pc:sldMk cId="2255674926" sldId="1517"/>
            <ac:picMk id="1026" creationId="{7C7CE3A3-0B38-A7E9-7AFE-65AD9801CB73}"/>
          </ac:picMkLst>
        </pc:picChg>
        <pc:picChg chg="mod">
          <ac:chgData name="Drgona, Jan" userId="8107277a-43fb-42e1-8aa0-684adf187181" providerId="ADAL" clId="{4E24A071-F327-4942-92FC-762BBE3ECBC8}" dt="2024-07-09T12:52:15.620" v="84" actId="1076"/>
          <ac:picMkLst>
            <pc:docMk/>
            <pc:sldMk cId="2255674926" sldId="1517"/>
            <ac:picMk id="2054" creationId="{708039E5-1D86-49A2-BFD8-CDC112C0B303}"/>
          </ac:picMkLst>
        </pc:picChg>
      </pc:sldChg>
      <pc:sldChg chg="del">
        <pc:chgData name="Drgona, Jan" userId="8107277a-43fb-42e1-8aa0-684adf187181" providerId="ADAL" clId="{4E24A071-F327-4942-92FC-762BBE3ECBC8}" dt="2024-07-09T14:11:21.240" v="265" actId="47"/>
        <pc:sldMkLst>
          <pc:docMk/>
          <pc:sldMk cId="863423033" sldId="1568"/>
        </pc:sldMkLst>
      </pc:sldChg>
      <pc:sldChg chg="del">
        <pc:chgData name="Drgona, Jan" userId="8107277a-43fb-42e1-8aa0-684adf187181" providerId="ADAL" clId="{4E24A071-F327-4942-92FC-762BBE3ECBC8}" dt="2024-07-09T14:11:21.240" v="265" actId="47"/>
        <pc:sldMkLst>
          <pc:docMk/>
          <pc:sldMk cId="3570689918" sldId="1572"/>
        </pc:sldMkLst>
      </pc:sldChg>
      <pc:sldChg chg="mod modShow">
        <pc:chgData name="Drgona, Jan" userId="8107277a-43fb-42e1-8aa0-684adf187181" providerId="ADAL" clId="{4E24A071-F327-4942-92FC-762BBE3ECBC8}" dt="2024-07-09T11:45:39.620" v="18" actId="729"/>
        <pc:sldMkLst>
          <pc:docMk/>
          <pc:sldMk cId="1425547273" sldId="1592"/>
        </pc:sldMkLst>
      </pc:sldChg>
      <pc:sldChg chg="mod modShow">
        <pc:chgData name="Drgona, Jan" userId="8107277a-43fb-42e1-8aa0-684adf187181" providerId="ADAL" clId="{4E24A071-F327-4942-92FC-762BBE3ECBC8}" dt="2024-07-09T11:45:39.266" v="17" actId="729"/>
        <pc:sldMkLst>
          <pc:docMk/>
          <pc:sldMk cId="3821775337" sldId="1594"/>
        </pc:sldMkLst>
      </pc:sldChg>
      <pc:sldChg chg="addSp modSp new mod">
        <pc:chgData name="Drgona, Jan" userId="8107277a-43fb-42e1-8aa0-684adf187181" providerId="ADAL" clId="{4E24A071-F327-4942-92FC-762BBE3ECBC8}" dt="2024-07-09T14:51:11.576" v="722" actId="1076"/>
        <pc:sldMkLst>
          <pc:docMk/>
          <pc:sldMk cId="3587954542" sldId="1595"/>
        </pc:sldMkLst>
        <pc:spChg chg="mod">
          <ac:chgData name="Drgona, Jan" userId="8107277a-43fb-42e1-8aa0-684adf187181" providerId="ADAL" clId="{4E24A071-F327-4942-92FC-762BBE3ECBC8}" dt="2024-07-09T14:11:32.828" v="273" actId="20577"/>
          <ac:spMkLst>
            <pc:docMk/>
            <pc:sldMk cId="3587954542" sldId="1595"/>
            <ac:spMk id="3" creationId="{CE5CCE46-8D49-8BAD-A751-4E6C9207AD22}"/>
          </ac:spMkLst>
        </pc:spChg>
        <pc:spChg chg="mod">
          <ac:chgData name="Drgona, Jan" userId="8107277a-43fb-42e1-8aa0-684adf187181" providerId="ADAL" clId="{4E24A071-F327-4942-92FC-762BBE3ECBC8}" dt="2024-07-09T14:49:58.232" v="714" actId="20577"/>
          <ac:spMkLst>
            <pc:docMk/>
            <pc:sldMk cId="3587954542" sldId="1595"/>
            <ac:spMk id="4" creationId="{01E656A0-F018-CC6E-217D-7CBACF8F7E1F}"/>
          </ac:spMkLst>
        </pc:spChg>
        <pc:spChg chg="add mod">
          <ac:chgData name="Drgona, Jan" userId="8107277a-43fb-42e1-8aa0-684adf187181" providerId="ADAL" clId="{4E24A071-F327-4942-92FC-762BBE3ECBC8}" dt="2024-07-09T14:51:05.754" v="719" actId="6549"/>
          <ac:spMkLst>
            <pc:docMk/>
            <pc:sldMk cId="3587954542" sldId="1595"/>
            <ac:spMk id="6" creationId="{60C3F998-7FCC-8FE9-DAA7-A138B5D3FE7D}"/>
          </ac:spMkLst>
        </pc:spChg>
        <pc:picChg chg="add mod">
          <ac:chgData name="Drgona, Jan" userId="8107277a-43fb-42e1-8aa0-684adf187181" providerId="ADAL" clId="{4E24A071-F327-4942-92FC-762BBE3ECBC8}" dt="2024-07-09T14:51:11.576" v="722" actId="1076"/>
          <ac:picMkLst>
            <pc:docMk/>
            <pc:sldMk cId="3587954542" sldId="1595"/>
            <ac:picMk id="2050" creationId="{02C2965D-577D-BB15-B065-BA00235AF57C}"/>
          </ac:picMkLst>
        </pc:picChg>
      </pc:sldChg>
    </pc:docChg>
  </pc:docChgLst>
  <pc:docChgLst>
    <pc:chgData name="Drgona, Jan" userId="S::jan.drgona@pnnl.gov::8107277a-43fb-42e1-8aa0-684adf187181" providerId="AD" clId="Web-{EC0D51E6-2EE0-85D5-9C85-2751CD21CA89}"/>
    <pc:docChg chg="modSld">
      <pc:chgData name="Drgona, Jan" userId="S::jan.drgona@pnnl.gov::8107277a-43fb-42e1-8aa0-684adf187181" providerId="AD" clId="Web-{EC0D51E6-2EE0-85D5-9C85-2751CD21CA89}" dt="2024-02-29T15:41:12.297" v="3"/>
      <pc:docMkLst>
        <pc:docMk/>
      </pc:docMkLst>
      <pc:sldChg chg="addSp delSp">
        <pc:chgData name="Drgona, Jan" userId="S::jan.drgona@pnnl.gov::8107277a-43fb-42e1-8aa0-684adf187181" providerId="AD" clId="Web-{EC0D51E6-2EE0-85D5-9C85-2751CD21CA89}" dt="2024-02-29T15:41:12.297" v="3"/>
        <pc:sldMkLst>
          <pc:docMk/>
          <pc:sldMk cId="863423033" sldId="1568"/>
        </pc:sldMkLst>
        <pc:grpChg chg="add del">
          <ac:chgData name="Drgona, Jan" userId="S::jan.drgona@pnnl.gov::8107277a-43fb-42e1-8aa0-684adf187181" providerId="AD" clId="Web-{EC0D51E6-2EE0-85D5-9C85-2751CD21CA89}" dt="2024-02-29T15:41:08.750" v="2"/>
          <ac:grpSpMkLst>
            <pc:docMk/>
            <pc:sldMk cId="863423033" sldId="1568"/>
            <ac:grpSpMk id="4" creationId="{1296D10C-DDA4-33C8-F380-C66494B64655}"/>
          </ac:grpSpMkLst>
        </pc:grpChg>
        <pc:picChg chg="add del">
          <ac:chgData name="Drgona, Jan" userId="S::jan.drgona@pnnl.gov::8107277a-43fb-42e1-8aa0-684adf187181" providerId="AD" clId="Web-{EC0D51E6-2EE0-85D5-9C85-2751CD21CA89}" dt="2024-02-29T15:41:12.297" v="3"/>
          <ac:picMkLst>
            <pc:docMk/>
            <pc:sldMk cId="863423033" sldId="1568"/>
            <ac:picMk id="21" creationId="{C3DB162B-9310-1053-57C2-E32A54C8C30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A69A9C-1087-184F-8370-423E175D9D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090E3D-F5E5-0D40-B323-A25B85CF9E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E50B8-2EF8-564F-AE86-D84E6C503530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3AA97-2F38-5340-B685-1E0EA3E358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732F3-25A6-284F-A24C-5FD21AE6BE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78BA3-E235-9946-9A4D-07E907F68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00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C8D20-1945-7145-91A2-3D134BDA25E2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104DB-87CA-D64F-AB86-DB2520DDF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5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0104DB-87CA-D64F-AB86-DB2520DDF5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1861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441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38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093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0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588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582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17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371600" y="7543800"/>
            <a:ext cx="36576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743200"/>
            <a:ext cx="4572000" cy="1828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0529" y="5669280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5983356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710609" y="-1245704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70529" y="7178040"/>
            <a:ext cx="824484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75535" y="7249637"/>
            <a:ext cx="929809" cy="155448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641" y="4915645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4F8E3-4ED9-44B4-99E6-8A3D2CF8D415}" type="datetime4">
              <a:rPr lang="en-US" smtClean="0"/>
              <a:t>July 9, 2024</a:t>
            </a:fld>
            <a:endParaRPr lang="en-US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73011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0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481" y="0"/>
            <a:ext cx="9062720" cy="10820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20" y="1908810"/>
            <a:ext cx="13167360" cy="576262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4111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6858000"/>
            <a:ext cx="77724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2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430642" y="457199"/>
            <a:ext cx="7772400" cy="73152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99034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12801600" cy="548640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9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156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008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156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156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156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371600" y="2194560"/>
            <a:ext cx="12801600" cy="52588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08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8292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4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371600" y="2057400"/>
            <a:ext cx="4572000" cy="548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7" y="7772400"/>
            <a:ext cx="54715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6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logo with lines and dots&#10;&#10;Description automatically generated">
            <a:extLst>
              <a:ext uri="{FF2B5EF4-FFF2-40B4-BE49-F238E27FC236}">
                <a16:creationId xmlns:a16="http://schemas.microsoft.com/office/drawing/2014/main" id="{76775512-A6D4-B0F8-6F2E-35CDEFB357B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0972800" cy="8229600"/>
          </a:xfrm>
          <a:prstGeom prst="rect">
            <a:avLst/>
          </a:prstGeom>
        </p:spPr>
      </p:pic>
      <p:pic>
        <p:nvPicPr>
          <p:cNvPr id="5" name="Picture 4" descr="A logo with lines and dots&#10;&#10;Description automatically generated">
            <a:extLst>
              <a:ext uri="{FF2B5EF4-FFF2-40B4-BE49-F238E27FC236}">
                <a16:creationId xmlns:a16="http://schemas.microsoft.com/office/drawing/2014/main" id="{9BD3E1DC-570F-EACC-D5EB-2E53F767E4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r="14530"/>
          <a:stretch/>
        </p:blipFill>
        <p:spPr>
          <a:xfrm>
            <a:off x="5251931" y="0"/>
            <a:ext cx="9378469" cy="8229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10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gif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7" Type="http://schemas.openxmlformats.org/officeDocument/2006/relationships/image" Target="../media/image5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47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@neuromancer_SciML" TargetMode="External"/><Relationship Id="rId5" Type="http://schemas.openxmlformats.org/officeDocument/2006/relationships/hyperlink" Target="https://github.com/pnnl/neuromancer" TargetMode="External"/><Relationship Id="rId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image" Target="../media/image61.png"/><Relationship Id="rId7" Type="http://schemas.openxmlformats.org/officeDocument/2006/relationships/image" Target="../media/image65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jpeg"/><Relationship Id="rId9" Type="http://schemas.openxmlformats.org/officeDocument/2006/relationships/image" Target="../media/image6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rgona.github.io/" TargetMode="External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tif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ciml.wur.nl/reviews/sciml/sciml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6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jpe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9.png"/><Relationship Id="rId7" Type="http://schemas.openxmlformats.org/officeDocument/2006/relationships/image" Target="../media/image4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gif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D0D9-1CAC-4FBD-8120-CBD5A07EB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8925" y="2015558"/>
            <a:ext cx="5176300" cy="1359401"/>
          </a:xfrm>
        </p:spPr>
        <p:txBody>
          <a:bodyPr/>
          <a:lstStyle/>
          <a:p>
            <a:r>
              <a:rPr lang="en-US" sz="3360" dirty="0"/>
              <a:t>Neuromancer</a:t>
            </a:r>
            <a:r>
              <a:rPr lang="en-US" sz="2880" dirty="0"/>
              <a:t>: </a:t>
            </a:r>
            <a:br>
              <a:rPr lang="en-US" sz="2880" dirty="0"/>
            </a:br>
            <a:r>
              <a:rPr lang="en-US" sz="3000" dirty="0"/>
              <a:t>Scientific Machine Learning Library for Modeling, Optimization, and Control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696A4F-5314-46CD-B205-CC2D44570D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794766" y="5108026"/>
            <a:ext cx="3290888" cy="438150"/>
          </a:xfrm>
        </p:spPr>
        <p:txBody>
          <a:bodyPr/>
          <a:lstStyle/>
          <a:p>
            <a:pPr defTabSz="1097236"/>
            <a:fld id="{4E130ED9-0C27-4EF1-9F86-D29E4EA507BE}" type="datetime4">
              <a:rPr lang="en-US" smtClean="0">
                <a:solidFill>
                  <a:srgbClr val="616265">
                    <a:tint val="75000"/>
                  </a:srgbClr>
                </a:solidFill>
                <a:latin typeface="Arial"/>
              </a:rPr>
              <a:pPr defTabSz="1097236"/>
              <a:t>July 9, 2024</a:t>
            </a:fld>
            <a:endParaRPr lang="en-US" dirty="0">
              <a:solidFill>
                <a:srgbClr val="616265">
                  <a:tint val="75000"/>
                </a:srgbClr>
              </a:solidFill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EB77A5-9700-44F3-8BDA-933A0A9BA3FE}"/>
              </a:ext>
            </a:extLst>
          </p:cNvPr>
          <p:cNvSpPr txBox="1"/>
          <p:nvPr/>
        </p:nvSpPr>
        <p:spPr>
          <a:xfrm>
            <a:off x="1399591" y="3746788"/>
            <a:ext cx="4868683" cy="978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t">
              <a:spcBef>
                <a:spcPts val="150"/>
              </a:spcBef>
            </a:pPr>
            <a:r>
              <a:rPr lang="en-US" sz="1920" dirty="0">
                <a:latin typeface="Arial"/>
                <a:cs typeface="Arial"/>
              </a:rPr>
              <a:t>Physics-informed Machine Learning for Modeling, Control, and Optimization at the American Control Conference 2024</a:t>
            </a:r>
            <a:endParaRPr lang="en-US" sz="168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EF8A8A-54F6-98F8-EB87-AD50FB9377F8}"/>
              </a:ext>
            </a:extLst>
          </p:cNvPr>
          <p:cNvSpPr txBox="1"/>
          <p:nvPr/>
        </p:nvSpPr>
        <p:spPr>
          <a:xfrm>
            <a:off x="1261608" y="6012193"/>
            <a:ext cx="4868683" cy="978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t">
              <a:spcBef>
                <a:spcPts val="150"/>
              </a:spcBef>
            </a:pPr>
            <a:r>
              <a:rPr lang="en-US" sz="1920" b="1" dirty="0">
                <a:latin typeface="Arial"/>
                <a:cs typeface="Arial"/>
              </a:rPr>
              <a:t>Ján Drgoňa, </a:t>
            </a:r>
            <a:r>
              <a:rPr lang="en-US" sz="1920" dirty="0">
                <a:latin typeface="Arial"/>
                <a:cs typeface="Arial"/>
              </a:rPr>
              <a:t>Rahul Birmiwal, Madelyn Shapiro, Bruno Jacob, Aaron Tuor, James Koch, Draguna Vrabie</a:t>
            </a:r>
            <a:endParaRPr lang="en-US" sz="168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15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97236"/>
            <a:fld id="{FE7A4BB3-E848-5A44-82DF-322201952CD8}" type="slidenum">
              <a:rPr lang="en-US" smtClean="0"/>
              <a:pPr defTabSz="1097236"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4"/>
            <a:ext cx="10103345" cy="1310980"/>
          </a:xfrm>
        </p:spPr>
        <p:txBody>
          <a:bodyPr/>
          <a:lstStyle/>
          <a:p>
            <a:r>
              <a:rPr lang="en-US" dirty="0"/>
              <a:t>Learning to Optimize in Neuromancer</a:t>
            </a:r>
          </a:p>
        </p:txBody>
      </p:sp>
      <p:pic>
        <p:nvPicPr>
          <p:cNvPr id="3074" name="Picture 2" descr="DPP_abstract.">
            <a:extLst>
              <a:ext uri="{FF2B5EF4-FFF2-40B4-BE49-F238E27FC236}">
                <a16:creationId xmlns:a16="http://schemas.microsoft.com/office/drawing/2014/main" id="{6367452A-2026-E920-B4AA-13692F3CD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075" y="1777936"/>
            <a:ext cx="13294446" cy="210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976D383-398A-EDB4-BCE3-5DC9223DE1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1"/>
          <a:stretch/>
        </p:blipFill>
        <p:spPr bwMode="auto">
          <a:xfrm>
            <a:off x="8410210" y="4607409"/>
            <a:ext cx="4781951" cy="366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osenbrock_sensitivity.">
            <a:extLst>
              <a:ext uri="{FF2B5EF4-FFF2-40B4-BE49-F238E27FC236}">
                <a16:creationId xmlns:a16="http://schemas.microsoft.com/office/drawing/2014/main" id="{A73422EB-FAB6-A179-6FEB-31D4F744A4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0" b="4541"/>
          <a:stretch/>
        </p:blipFill>
        <p:spPr bwMode="auto">
          <a:xfrm>
            <a:off x="1153074" y="4585814"/>
            <a:ext cx="5622084" cy="358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5DB90D-CF29-FB93-F0CA-92FB83D37A72}"/>
              </a:ext>
            </a:extLst>
          </p:cNvPr>
          <p:cNvSpPr txBox="1"/>
          <p:nvPr/>
        </p:nvSpPr>
        <p:spPr>
          <a:xfrm>
            <a:off x="1111696" y="4058758"/>
            <a:ext cx="714037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Training neural networks as explicit solutions</a:t>
            </a:r>
            <a:endParaRPr lang="en-US" sz="2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919618-14AD-F47A-AB11-6B2F7054A8C7}"/>
              </a:ext>
            </a:extLst>
          </p:cNvPr>
          <p:cNvSpPr txBox="1"/>
          <p:nvPr/>
        </p:nvSpPr>
        <p:spPr>
          <a:xfrm>
            <a:off x="8410210" y="4093049"/>
            <a:ext cx="56460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Feasibility restoration with implicit layers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00339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F84512-7515-404A-A124-127EECB0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1493D0-6FC9-4F74-9234-5244E31A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2758" y="270933"/>
            <a:ext cx="10960442" cy="1226257"/>
          </a:xfrm>
        </p:spPr>
        <p:txBody>
          <a:bodyPr lIns="0" anchor="b"/>
          <a:lstStyle/>
          <a:p>
            <a:r>
              <a:rPr lang="en-US" dirty="0"/>
              <a:t>Learning to Model in Neuromancer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957920-AE50-27AE-462E-854823865F8C}"/>
              </a:ext>
            </a:extLst>
          </p:cNvPr>
          <p:cNvSpPr txBox="1"/>
          <p:nvPr/>
        </p:nvSpPr>
        <p:spPr>
          <a:xfrm>
            <a:off x="9285136" y="2103272"/>
            <a:ext cx="462169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Physics-Informed Neural Networks</a:t>
            </a:r>
            <a:endParaRPr lang="en-US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9BC3A0-A3C0-342E-B464-040D760D83CF}"/>
              </a:ext>
            </a:extLst>
          </p:cNvPr>
          <p:cNvSpPr txBox="1"/>
          <p:nvPr/>
        </p:nvSpPr>
        <p:spPr>
          <a:xfrm>
            <a:off x="1163874" y="2028550"/>
            <a:ext cx="714037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Component-based Physics-informed Machine Learning</a:t>
            </a:r>
            <a:endParaRPr lang="en-US" sz="2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154C2-A045-042B-67A5-0C9423F2DCE9}"/>
              </a:ext>
            </a:extLst>
          </p:cNvPr>
          <p:cNvSpPr txBox="1"/>
          <p:nvPr/>
        </p:nvSpPr>
        <p:spPr>
          <a:xfrm>
            <a:off x="1163874" y="5218105"/>
            <a:ext cx="598733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Networked Dynamical systems</a:t>
            </a: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02446-6547-C53D-B517-56DCE548D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061" y="5743393"/>
            <a:ext cx="5844099" cy="23888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34AECD-DA66-B19E-3637-7E442AAFCB82}"/>
              </a:ext>
            </a:extLst>
          </p:cNvPr>
          <p:cNvSpPr txBox="1"/>
          <p:nvPr/>
        </p:nvSpPr>
        <p:spPr>
          <a:xfrm>
            <a:off x="9137041" y="5218105"/>
            <a:ext cx="481749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Neural differential equations</a:t>
            </a:r>
            <a:endParaRPr lang="en-US" sz="2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080F96-6E6D-20C9-74B2-1B27CA63D5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707" t="39881" b="26510"/>
          <a:stretch/>
        </p:blipFill>
        <p:spPr>
          <a:xfrm>
            <a:off x="1719915" y="2547205"/>
            <a:ext cx="6331016" cy="26022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F994CB-FB07-F8BB-35D7-F19D2C7620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8773" y="5607141"/>
            <a:ext cx="5221771" cy="2661360"/>
          </a:xfrm>
          <a:prstGeom prst="rect">
            <a:avLst/>
          </a:prstGeom>
        </p:spPr>
      </p:pic>
      <p:pic>
        <p:nvPicPr>
          <p:cNvPr id="1026" name="Picture 2" descr="Schematic of a physics-informed neural network (PINN), where the loss... |  Download Scientific Diagram">
            <a:extLst>
              <a:ext uri="{FF2B5EF4-FFF2-40B4-BE49-F238E27FC236}">
                <a16:creationId xmlns:a16="http://schemas.microsoft.com/office/drawing/2014/main" id="{9D40EF01-0F7D-25C7-BEC5-CBFA5B53B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848" y="2602504"/>
            <a:ext cx="3307882" cy="250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47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F84512-7515-404A-A124-127EECB0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1493D0-6FC9-4F74-9234-5244E31A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4"/>
            <a:ext cx="10972800" cy="1026372"/>
          </a:xfrm>
        </p:spPr>
        <p:txBody>
          <a:bodyPr lIns="0" anchor="b"/>
          <a:lstStyle/>
          <a:p>
            <a:r>
              <a:rPr lang="en-US" dirty="0"/>
              <a:t>Learning to Control in Neuromancer</a:t>
            </a:r>
          </a:p>
        </p:txBody>
      </p:sp>
      <p:pic>
        <p:nvPicPr>
          <p:cNvPr id="17" name="Picture 1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3E4F817B-0BB6-45FA-9E35-9632848B9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1148" y="2106183"/>
            <a:ext cx="3852372" cy="28892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957920-AE50-27AE-462E-854823865F8C}"/>
              </a:ext>
            </a:extLst>
          </p:cNvPr>
          <p:cNvSpPr txBox="1"/>
          <p:nvPr/>
        </p:nvSpPr>
        <p:spPr>
          <a:xfrm>
            <a:off x="9235542" y="1685104"/>
            <a:ext cx="44249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Learning stabilizing controllers</a:t>
            </a:r>
            <a:endParaRPr lang="en-US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9BC3A0-A3C0-342E-B464-040D760D83CF}"/>
              </a:ext>
            </a:extLst>
          </p:cNvPr>
          <p:cNvSpPr txBox="1"/>
          <p:nvPr/>
        </p:nvSpPr>
        <p:spPr>
          <a:xfrm>
            <a:off x="1127382" y="4917746"/>
            <a:ext cx="647644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Trajectory optimization and obstacle avoidance</a:t>
            </a:r>
            <a:endParaRPr lang="en-US" sz="2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154C2-A045-042B-67A5-0C9423F2DCE9}"/>
              </a:ext>
            </a:extLst>
          </p:cNvPr>
          <p:cNvSpPr txBox="1"/>
          <p:nvPr/>
        </p:nvSpPr>
        <p:spPr>
          <a:xfrm>
            <a:off x="3057946" y="1653870"/>
            <a:ext cx="54562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Differentiable predictive control</a:t>
            </a:r>
            <a:endParaRPr lang="en-US" sz="2200" dirty="0"/>
          </a:p>
        </p:txBody>
      </p:sp>
      <p:pic>
        <p:nvPicPr>
          <p:cNvPr id="4100" name="Picture 4" descr="cl_trajectories_2.">
            <a:extLst>
              <a:ext uri="{FF2B5EF4-FFF2-40B4-BE49-F238E27FC236}">
                <a16:creationId xmlns:a16="http://schemas.microsoft.com/office/drawing/2014/main" id="{1C14B726-58BE-A498-ED9D-BB98CB894B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6" r="49458"/>
          <a:stretch/>
        </p:blipFill>
        <p:spPr bwMode="auto">
          <a:xfrm>
            <a:off x="4632485" y="5360944"/>
            <a:ext cx="3852372" cy="277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17F6C2-DB3D-3C69-625D-C7BFE439EE8F}"/>
              </a:ext>
            </a:extLst>
          </p:cNvPr>
          <p:cNvSpPr txBox="1"/>
          <p:nvPr/>
        </p:nvSpPr>
        <p:spPr>
          <a:xfrm>
            <a:off x="9136652" y="5023919"/>
            <a:ext cx="598733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Learning Energy Functions</a:t>
            </a:r>
            <a:endParaRPr lang="en-US" sz="2200" dirty="0"/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C61A07AE-C7D7-6482-FE4C-A300C4243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2665" y="5501884"/>
            <a:ext cx="4833054" cy="2727716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0C54CDA-9D09-6162-8466-0FAB57FD2C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035" y="2065721"/>
            <a:ext cx="7617187" cy="2774048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5A3D8F5-84F4-0563-8366-BD75E46684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6" t="21805" r="17230" b="14729"/>
          <a:stretch/>
        </p:blipFill>
        <p:spPr bwMode="auto">
          <a:xfrm>
            <a:off x="1235924" y="5348633"/>
            <a:ext cx="3495760" cy="286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74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7" y="7863840"/>
            <a:ext cx="453223" cy="457200"/>
          </a:xfrm>
        </p:spPr>
        <p:txBody>
          <a:bodyPr/>
          <a:lstStyle/>
          <a:p>
            <a:pPr defTabSz="1097236"/>
            <a:fld id="{FE7A4BB3-E848-5A44-82DF-322201952CD8}" type="slidenum">
              <a:rPr lang="en-US" smtClean="0"/>
              <a:pPr defTabSz="1097236"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A0DF7-D83C-4F59-9C27-EB354BEF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1" y="270935"/>
            <a:ext cx="10920548" cy="1011215"/>
          </a:xfrm>
        </p:spPr>
        <p:txBody>
          <a:bodyPr/>
          <a:lstStyle/>
          <a:p>
            <a:r>
              <a:rPr lang="en-US" dirty="0" err="1"/>
              <a:t>NeuroMANCER</a:t>
            </a:r>
            <a:endParaRPr lang="en-US" dirty="0"/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27C4FC82-9EB7-4A14-AC47-9F00B697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272" y="1588562"/>
            <a:ext cx="3977640" cy="3977640"/>
          </a:xfrm>
          <a:prstGeom prst="rect">
            <a:avLst/>
          </a:prstGeom>
        </p:spPr>
      </p:pic>
      <p:pic>
        <p:nvPicPr>
          <p:cNvPr id="13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767EC796-4F26-4D07-94D5-F325627718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1252060" y="7038974"/>
            <a:ext cx="3982356" cy="96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Pacific Northwest National Laboratory - Wikipedia">
            <a:extLst>
              <a:ext uri="{FF2B5EF4-FFF2-40B4-BE49-F238E27FC236}">
                <a16:creationId xmlns:a16="http://schemas.microsoft.com/office/drawing/2014/main" id="{88F28AF0-B27F-46A5-BC78-6A570CE12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272" y="6360451"/>
            <a:ext cx="3830074" cy="164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71B3727-CFAA-0260-BD00-C53EEA35EDAA}"/>
              </a:ext>
            </a:extLst>
          </p:cNvPr>
          <p:cNvSpPr txBox="1">
            <a:spLocks/>
          </p:cNvSpPr>
          <p:nvPr/>
        </p:nvSpPr>
        <p:spPr>
          <a:xfrm>
            <a:off x="1447799" y="1828800"/>
            <a:ext cx="7881066" cy="5625550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Open-source</a:t>
            </a:r>
            <a:r>
              <a:rPr lang="en-US" sz="2400" dirty="0"/>
              <a:t> </a:t>
            </a:r>
            <a:r>
              <a:rPr lang="en-US" sz="2400" b="1" dirty="0"/>
              <a:t>scientific machine learning (</a:t>
            </a:r>
            <a:r>
              <a:rPr lang="en-US" sz="2400" b="1" dirty="0" err="1"/>
              <a:t>SciML</a:t>
            </a:r>
            <a:r>
              <a:rPr lang="en-US" sz="2400" b="1" dirty="0"/>
              <a:t>) </a:t>
            </a:r>
            <a:r>
              <a:rPr lang="en-US" sz="2400" dirty="0"/>
              <a:t>toolbox in </a:t>
            </a:r>
            <a:r>
              <a:rPr lang="en-US" sz="2400" dirty="0" err="1"/>
              <a:t>Pytorch</a:t>
            </a:r>
            <a:r>
              <a:rPr lang="en-US" sz="2400" dirty="0"/>
              <a:t> integrating deep learning, constrained optimization, and physics-based modeling</a:t>
            </a:r>
          </a:p>
          <a:p>
            <a:pPr lvl="1"/>
            <a:r>
              <a:rPr lang="en-US" sz="2400" dirty="0"/>
              <a:t>Learning to optimize </a:t>
            </a:r>
          </a:p>
          <a:p>
            <a:pPr lvl="1"/>
            <a:r>
              <a:rPr lang="en-US" sz="2400" dirty="0"/>
              <a:t>Learning to control</a:t>
            </a:r>
          </a:p>
          <a:p>
            <a:pPr lvl="1"/>
            <a:r>
              <a:rPr lang="en-US" sz="2400" dirty="0"/>
              <a:t>Nonlinear system identification</a:t>
            </a:r>
          </a:p>
          <a:p>
            <a:pPr lvl="1"/>
            <a:r>
              <a:rPr lang="en-US" sz="2400" dirty="0"/>
              <a:t>Physics-informed neural networks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EE05DE-9378-6A1D-FDA2-E8727193323F}"/>
              </a:ext>
            </a:extLst>
          </p:cNvPr>
          <p:cNvSpPr txBox="1"/>
          <p:nvPr/>
        </p:nvSpPr>
        <p:spPr>
          <a:xfrm>
            <a:off x="1677673" y="4957179"/>
            <a:ext cx="8942429" cy="2004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80" b="1" dirty="0">
                <a:latin typeface="+mj-lt"/>
                <a:hlinkClick r:id="rId5"/>
              </a:rPr>
              <a:t>github.com/</a:t>
            </a:r>
            <a:r>
              <a:rPr lang="en-US" sz="2880" b="1" dirty="0" err="1">
                <a:latin typeface="+mj-lt"/>
                <a:hlinkClick r:id="rId5"/>
              </a:rPr>
              <a:t>pnnl</a:t>
            </a:r>
            <a:r>
              <a:rPr lang="en-US" sz="2880" b="1" dirty="0">
                <a:latin typeface="+mj-lt"/>
                <a:hlinkClick r:id="rId5"/>
              </a:rPr>
              <a:t>/</a:t>
            </a:r>
            <a:r>
              <a:rPr lang="en-US" sz="2880" b="1" dirty="0" err="1">
                <a:latin typeface="+mj-lt"/>
                <a:hlinkClick r:id="rId5"/>
              </a:rPr>
              <a:t>neuromancer</a:t>
            </a:r>
            <a:endParaRPr lang="en-US" sz="2880" b="1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2880" b="1" dirty="0">
                <a:solidFill>
                  <a:srgbClr val="4C483D"/>
                </a:solidFill>
                <a:latin typeface="+mj-lt"/>
                <a:ea typeface="MS Mincho" panose="02020609040205080304" pitchFamily="49" charset="-128"/>
                <a:cs typeface="Times New Roman" panose="02020603050405020304" pitchFamily="18" charset="0"/>
                <a:hlinkClick r:id="rId6"/>
              </a:rPr>
              <a:t>www.youtube.com/@neuromancer_SciML</a:t>
            </a:r>
            <a:r>
              <a:rPr lang="en-US" sz="2880" b="1" dirty="0">
                <a:solidFill>
                  <a:srgbClr val="4C483D"/>
                </a:solidFill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en-US" sz="288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3629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6B7AA1-E930-4AE3-9D5E-995FE9FB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F9DC93-359D-4C14-A7AC-3162E4193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181398"/>
            <a:ext cx="10972800" cy="1009226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2050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B3F7FF4C-619F-476B-BA93-4F6FEAFD35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1914006" y="7038975"/>
            <a:ext cx="3982356" cy="96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acific Northwest National Laboratory - Wikipedia">
            <a:extLst>
              <a:ext uri="{FF2B5EF4-FFF2-40B4-BE49-F238E27FC236}">
                <a16:creationId xmlns:a16="http://schemas.microsoft.com/office/drawing/2014/main" id="{708039E5-1D86-49A2-BFD8-CDC112C0B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6320" y="6427957"/>
            <a:ext cx="3830074" cy="164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68A9CD2-2C19-AAD1-9464-BCE26836027F}"/>
              </a:ext>
            </a:extLst>
          </p:cNvPr>
          <p:cNvGrpSpPr/>
          <p:nvPr/>
        </p:nvGrpSpPr>
        <p:grpSpPr>
          <a:xfrm>
            <a:off x="1778061" y="2709694"/>
            <a:ext cx="11802082" cy="2810211"/>
            <a:chOff x="1472540" y="1665983"/>
            <a:chExt cx="11802082" cy="2810211"/>
          </a:xfrm>
        </p:grpSpPr>
        <p:sp>
          <p:nvSpPr>
            <p:cNvPr id="8" name="Rounded Rectangle 16">
              <a:extLst>
                <a:ext uri="{FF2B5EF4-FFF2-40B4-BE49-F238E27FC236}">
                  <a16:creationId xmlns:a16="http://schemas.microsoft.com/office/drawing/2014/main" id="{C54F23B6-46D9-CF73-8495-B6024133E9D5}"/>
                </a:ext>
              </a:extLst>
            </p:cNvPr>
            <p:cNvSpPr/>
            <p:nvPr/>
          </p:nvSpPr>
          <p:spPr>
            <a:xfrm>
              <a:off x="1472540" y="1665983"/>
              <a:ext cx="11802082" cy="2810211"/>
            </a:xfrm>
            <a:prstGeom prst="roundRect">
              <a:avLst/>
            </a:prstGeom>
            <a:ln w="38100">
              <a:solidFill>
                <a:srgbClr val="802A7F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b="1" i="1"/>
                <a:t>Core Development Team</a:t>
              </a:r>
            </a:p>
          </p:txBody>
        </p:sp>
        <p:pic>
          <p:nvPicPr>
            <p:cNvPr id="9" name="Picture 14" descr="Draguna L. Vrabie | PNNL">
              <a:extLst>
                <a:ext uri="{FF2B5EF4-FFF2-40B4-BE49-F238E27FC236}">
                  <a16:creationId xmlns:a16="http://schemas.microsoft.com/office/drawing/2014/main" id="{9EF05C84-8236-0BE7-FDB9-5184E0FE35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359"/>
            <a:stretch/>
          </p:blipFill>
          <p:spPr bwMode="auto">
            <a:xfrm>
              <a:off x="11194262" y="2078717"/>
              <a:ext cx="1536830" cy="1883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0F930B-2613-AC82-4D41-B704632CCD15}"/>
                </a:ext>
              </a:extLst>
            </p:cNvPr>
            <p:cNvSpPr txBox="1"/>
            <p:nvPr/>
          </p:nvSpPr>
          <p:spPr>
            <a:xfrm>
              <a:off x="5465571" y="3897941"/>
              <a:ext cx="182049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Madelyn Shapiro</a:t>
              </a:r>
            </a:p>
            <a:p>
              <a:pPr algn="ctr"/>
              <a:r>
                <a:rPr lang="en-US" sz="1400"/>
                <a:t>Deep Learning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C9E5BE-0D46-67AA-3FC6-574FF7D2993D}"/>
                </a:ext>
              </a:extLst>
            </p:cNvPr>
            <p:cNvSpPr txBox="1"/>
            <p:nvPr/>
          </p:nvSpPr>
          <p:spPr>
            <a:xfrm>
              <a:off x="1720833" y="3901523"/>
              <a:ext cx="19255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err="1"/>
                <a:t>Ján</a:t>
              </a:r>
              <a:r>
                <a:rPr lang="en-US" sz="1600" b="1"/>
                <a:t> </a:t>
              </a:r>
              <a:r>
                <a:rPr lang="en-US" sz="1600" b="1" err="1"/>
                <a:t>Drgoňa</a:t>
              </a:r>
              <a:endParaRPr lang="en-US" sz="1600" b="1"/>
            </a:p>
            <a:p>
              <a:pPr algn="ctr"/>
              <a:r>
                <a:rPr lang="en-US" sz="1400"/>
                <a:t>Diff Predictive Control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E57FD70-73FA-C6DC-D9B9-AB9EC7F12F3F}"/>
                </a:ext>
              </a:extLst>
            </p:cNvPr>
            <p:cNvSpPr txBox="1"/>
            <p:nvPr/>
          </p:nvSpPr>
          <p:spPr>
            <a:xfrm>
              <a:off x="10757617" y="3885630"/>
              <a:ext cx="2398632" cy="566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err="1"/>
                <a:t>Draguna</a:t>
              </a:r>
              <a:r>
                <a:rPr lang="en-US" sz="1600" b="1"/>
                <a:t> </a:t>
              </a:r>
              <a:r>
                <a:rPr lang="en-US" sz="1600" b="1" err="1"/>
                <a:t>Vrabie</a:t>
              </a:r>
              <a:endParaRPr lang="en-US" sz="1600" b="1"/>
            </a:p>
            <a:p>
              <a:pPr algn="ctr"/>
              <a:r>
                <a:rPr lang="en-US" sz="1400"/>
                <a:t>Predictive Control</a:t>
              </a:r>
            </a:p>
          </p:txBody>
        </p:sp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0CF6AEAA-FB1F-D307-0EED-867548B7B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64852" y="2191404"/>
              <a:ext cx="1699879" cy="1689446"/>
            </a:xfrm>
            <a:prstGeom prst="rect">
              <a:avLst/>
            </a:prstGeom>
          </p:spPr>
        </p:pic>
        <p:sp>
          <p:nvSpPr>
            <p:cNvPr id="15" name="TextBox 1">
              <a:extLst>
                <a:ext uri="{FF2B5EF4-FFF2-40B4-BE49-F238E27FC236}">
                  <a16:creationId xmlns:a16="http://schemas.microsoft.com/office/drawing/2014/main" id="{50BB4EB6-F2D6-3D90-CD0D-758D58F03FB2}"/>
                </a:ext>
              </a:extLst>
            </p:cNvPr>
            <p:cNvSpPr txBox="1"/>
            <p:nvPr/>
          </p:nvSpPr>
          <p:spPr>
            <a:xfrm>
              <a:off x="9133849" y="3901565"/>
              <a:ext cx="1820497" cy="5539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4863" rIns="54863">
              <a:spAutoFit/>
            </a:bodyPr>
            <a:lstStyle/>
            <a:p>
              <a:pPr algn="ctr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r>
                <a:rPr lang="en-US" sz="1600" dirty="0"/>
                <a:t>Bruno Jacob</a:t>
              </a:r>
              <a:endParaRPr sz="1600" dirty="0"/>
            </a:p>
            <a:p>
              <a:pPr algn="ctr"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r>
                <a:rPr lang="en-US" sz="1400" dirty="0"/>
                <a:t>Dynamical Systems</a:t>
              </a:r>
              <a:endParaRPr sz="14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D896DAC-89D7-D0A1-7FDD-ACAFC1087BD0}"/>
                </a:ext>
              </a:extLst>
            </p:cNvPr>
            <p:cNvSpPr txBox="1"/>
            <p:nvPr/>
          </p:nvSpPr>
          <p:spPr>
            <a:xfrm>
              <a:off x="3779172" y="3921704"/>
              <a:ext cx="153683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Aaron </a:t>
              </a:r>
              <a:r>
                <a:rPr lang="en-US" sz="1600" b="1" err="1"/>
                <a:t>Tuor</a:t>
              </a:r>
              <a:endParaRPr lang="en-US" sz="1600" b="1"/>
            </a:p>
            <a:p>
              <a:pPr algn="ctr"/>
              <a:r>
                <a:rPr lang="en-US" sz="1400"/>
                <a:t>Deep Learning</a:t>
              </a:r>
            </a:p>
          </p:txBody>
        </p:sp>
        <p:pic>
          <p:nvPicPr>
            <p:cNvPr id="20" name="Picture 3">
              <a:extLst>
                <a:ext uri="{FF2B5EF4-FFF2-40B4-BE49-F238E27FC236}">
                  <a16:creationId xmlns:a16="http://schemas.microsoft.com/office/drawing/2014/main" id="{E822A626-DD67-590B-0634-50EACA897D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95969" y="2091901"/>
              <a:ext cx="1488395" cy="1807952"/>
            </a:xfrm>
            <a:prstGeom prst="rect">
              <a:avLst/>
            </a:prstGeom>
          </p:spPr>
        </p:pic>
        <p:sp>
          <p:nvSpPr>
            <p:cNvPr id="28" name="TextBox 1">
              <a:extLst>
                <a:ext uri="{FF2B5EF4-FFF2-40B4-BE49-F238E27FC236}">
                  <a16:creationId xmlns:a16="http://schemas.microsoft.com/office/drawing/2014/main" id="{C5E08B0C-70B8-4E24-5C0E-B6039CFA84FD}"/>
                </a:ext>
              </a:extLst>
            </p:cNvPr>
            <p:cNvSpPr txBox="1"/>
            <p:nvPr/>
          </p:nvSpPr>
          <p:spPr>
            <a:xfrm>
              <a:off x="7202259" y="3921704"/>
              <a:ext cx="1925568" cy="5539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4863" rIns="54863">
              <a:spAutoFit/>
            </a:bodyPr>
            <a:lstStyle/>
            <a:p>
              <a:pPr algn="ctr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r>
                <a:rPr lang="en-US" sz="1600"/>
                <a:t>Rahul </a:t>
              </a:r>
              <a:r>
                <a:rPr lang="en-US" sz="1600" err="1"/>
                <a:t>Birmiwal</a:t>
              </a:r>
              <a:endParaRPr sz="1600"/>
            </a:p>
            <a:p>
              <a:pPr algn="ctr"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r>
                <a:rPr lang="en-US" sz="1400"/>
                <a:t>Software Development</a:t>
              </a:r>
              <a:endParaRPr sz="1400"/>
            </a:p>
          </p:txBody>
        </p:sp>
      </p:grpSp>
      <p:pic>
        <p:nvPicPr>
          <p:cNvPr id="29" name="Picture 2">
            <a:extLst>
              <a:ext uri="{FF2B5EF4-FFF2-40B4-BE49-F238E27FC236}">
                <a16:creationId xmlns:a16="http://schemas.microsoft.com/office/drawing/2014/main" id="{CCE6234D-AA34-10B6-2767-DACB01F40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796" y="3297540"/>
            <a:ext cx="1335336" cy="171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Madelyn Shapiro">
            <a:extLst>
              <a:ext uri="{FF2B5EF4-FFF2-40B4-BE49-F238E27FC236}">
                <a16:creationId xmlns:a16="http://schemas.microsoft.com/office/drawing/2014/main" id="{F198350A-229F-79D9-A15F-A6B46810C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466" y="3238424"/>
            <a:ext cx="1715110" cy="171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C7CE3A3-0B38-A7E9-7AFE-65AD9801CB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7" t="1321" r="37513" b="31867"/>
          <a:stretch/>
        </p:blipFill>
        <p:spPr bwMode="auto">
          <a:xfrm>
            <a:off x="9614555" y="3294849"/>
            <a:ext cx="1542605" cy="169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67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3949D1-4935-CFAD-F353-ABB795009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5CCE46-8D49-8BAD-A751-4E6C9207A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Hiring!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E656A0-F018-CC6E-217D-7CBACF8F7E1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1" y="2057399"/>
            <a:ext cx="7735330" cy="54864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Starting a new group at the </a:t>
            </a:r>
            <a:r>
              <a:rPr lang="en-US" b="1" dirty="0"/>
              <a:t>Department of Civil &amp; Systems Engineering at Johns Hopkins University</a:t>
            </a:r>
          </a:p>
          <a:p>
            <a:r>
              <a:rPr lang="en-US" dirty="0"/>
              <a:t>Multiple PhD and postdoc opportunities </a:t>
            </a:r>
          </a:p>
          <a:p>
            <a:r>
              <a:rPr lang="en-US" dirty="0"/>
              <a:t>Starting January 2025</a:t>
            </a:r>
          </a:p>
          <a:p>
            <a:r>
              <a:rPr lang="en-US" dirty="0"/>
              <a:t>Focus on Scientific Machine Learning for dynamics, optimization, and control</a:t>
            </a:r>
          </a:p>
          <a:p>
            <a:r>
              <a:rPr lang="en-US" dirty="0"/>
              <a:t>Applications in energy systems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2050" name="Picture 2" descr="Johns Hopkins University Logo and symbol, meaning, history, PNG, brand">
            <a:extLst>
              <a:ext uri="{FF2B5EF4-FFF2-40B4-BE49-F238E27FC236}">
                <a16:creationId xmlns:a16="http://schemas.microsoft.com/office/drawing/2014/main" id="{02C2965D-577D-BB15-B065-BA00235AF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6492" y="2279821"/>
            <a:ext cx="4822202" cy="270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C3F998-7FCC-8FE9-DAA7-A138B5D3FE7D}"/>
              </a:ext>
            </a:extLst>
          </p:cNvPr>
          <p:cNvSpPr txBox="1"/>
          <p:nvPr/>
        </p:nvSpPr>
        <p:spPr>
          <a:xfrm>
            <a:off x="5364688" y="6812449"/>
            <a:ext cx="39418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hlinkClick r:id="rId3"/>
              </a:rPr>
              <a:t>drgona.github.io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58795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498F0F7A-7551-9A48-B2B9-F36C80F77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7" y="7772400"/>
            <a:ext cx="453223" cy="457200"/>
          </a:xfrm>
        </p:spPr>
        <p:txBody>
          <a:bodyPr vert="horz" lIns="109728" tIns="54864" rIns="109728" bIns="54864" rtlCol="0" anchor="ctr" anchorCtr="1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1" y="270934"/>
            <a:ext cx="8028829" cy="1310980"/>
          </a:xfrm>
        </p:spPr>
        <p:txBody>
          <a:bodyPr>
            <a:normAutofit/>
          </a:bodyPr>
          <a:lstStyle/>
          <a:p>
            <a:r>
              <a:rPr lang="en-US" dirty="0"/>
              <a:t>Challenges of Dynamical Systems Modeling and Control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8FCF259-1334-3940-8D43-7E6D530433B1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1" y="2057400"/>
            <a:ext cx="8146110" cy="5486400"/>
          </a:xfrm>
        </p:spPr>
        <p:txBody>
          <a:bodyPr/>
          <a:lstStyle/>
          <a:p>
            <a:r>
              <a:rPr lang="en-US" sz="2160" b="1" dirty="0"/>
              <a:t>Simulations</a:t>
            </a:r>
            <a:r>
              <a:rPr lang="en-US" sz="2160" dirty="0"/>
              <a:t> are crucial for many areas of decision-making and scientific discovery</a:t>
            </a:r>
          </a:p>
          <a:p>
            <a:r>
              <a:rPr lang="en-US" sz="2160" b="1" dirty="0"/>
              <a:t>Need</a:t>
            </a:r>
            <a:r>
              <a:rPr lang="en-US" sz="2160" dirty="0"/>
              <a:t>: Improve computational efficiency and scalability for heterogenous scientific simulations</a:t>
            </a:r>
          </a:p>
          <a:p>
            <a:r>
              <a:rPr lang="en-US" sz="2160" b="1" dirty="0"/>
              <a:t>Challenges</a:t>
            </a:r>
            <a:r>
              <a:rPr lang="en-US" sz="2160" dirty="0"/>
              <a:t>: </a:t>
            </a:r>
          </a:p>
          <a:p>
            <a:pPr lvl="1"/>
            <a:r>
              <a:rPr lang="en-US" sz="1920" dirty="0"/>
              <a:t>Physically-consistent data-driven modeling </a:t>
            </a:r>
          </a:p>
          <a:p>
            <a:pPr lvl="1"/>
            <a:r>
              <a:rPr lang="en-US" sz="1920" dirty="0"/>
              <a:t>Fast simulation of complex systems</a:t>
            </a:r>
          </a:p>
          <a:p>
            <a:pPr lvl="1"/>
            <a:r>
              <a:rPr lang="en-US" sz="1920" dirty="0"/>
              <a:t>Optimal control and design of complex systems</a:t>
            </a:r>
          </a:p>
          <a:p>
            <a:r>
              <a:rPr lang="en-US" sz="2160" b="1" dirty="0"/>
              <a:t>Emerging solution</a:t>
            </a:r>
            <a:r>
              <a:rPr lang="en-US" sz="2320" dirty="0"/>
              <a:t>: </a:t>
            </a:r>
          </a:p>
          <a:p>
            <a:pPr lvl="1"/>
            <a:r>
              <a:rPr lang="en-US" sz="1920" dirty="0"/>
              <a:t>Scientific Machine Learning connecting physics and AI domains</a:t>
            </a:r>
          </a:p>
          <a:p>
            <a:pPr marL="548618" lvl="1" indent="0">
              <a:buNone/>
            </a:pPr>
            <a:endParaRPr lang="en-US" sz="1920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233AB21D-F841-4AC7-9219-6EAD14BF5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6282" y="3756992"/>
            <a:ext cx="3838015" cy="2440477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EE45289-00B9-4D0F-9266-B7DD2FC5D3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903"/>
          <a:stretch/>
        </p:blipFill>
        <p:spPr>
          <a:xfrm>
            <a:off x="1732183" y="6375514"/>
            <a:ext cx="5288478" cy="720748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10FDF9A-84E3-4361-A9E2-A4D5F34CB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9151" y="7397007"/>
            <a:ext cx="3246401" cy="6767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5C57D6-C389-4A4E-A9D3-EC2E7E0D5A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275" t="281" r="13117" b="56293"/>
          <a:stretch/>
        </p:blipFill>
        <p:spPr>
          <a:xfrm>
            <a:off x="10074180" y="6111953"/>
            <a:ext cx="3920117" cy="18106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F5AA7B-C252-6633-F3C1-D7C727028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691" y="1354829"/>
            <a:ext cx="2816807" cy="228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18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7F44B1-CBD3-62A4-BBC8-497C0FAC4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CDB1FC-7BF1-0AD2-F81A-F8A049076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3"/>
            <a:ext cx="10972800" cy="1310979"/>
          </a:xfrm>
        </p:spPr>
        <p:txBody>
          <a:bodyPr/>
          <a:lstStyle/>
          <a:p>
            <a:r>
              <a:rPr lang="en-US" sz="3200" dirty="0"/>
              <a:t>Scientific Machine Learning (</a:t>
            </a:r>
            <a:r>
              <a:rPr lang="en-US" sz="3200" dirty="0" err="1"/>
              <a:t>SciML</a:t>
            </a:r>
            <a:r>
              <a:rPr lang="en-US" sz="3200" dirty="0"/>
              <a:t>)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E6A79639-4A1E-948F-7D1D-0325CBC5C23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599" y="2131542"/>
            <a:ext cx="12469813" cy="5486400"/>
          </a:xfrm>
        </p:spPr>
        <p:txBody>
          <a:bodyPr anchor="t"/>
          <a:lstStyle/>
          <a:p>
            <a:pPr marL="0" indent="0">
              <a:buNone/>
            </a:pPr>
            <a:r>
              <a:rPr lang="en-US" sz="2400" b="1" i="1" dirty="0">
                <a:solidFill>
                  <a:schemeClr val="tx2"/>
                </a:solidFill>
              </a:rPr>
              <a:t>What?</a:t>
            </a:r>
          </a:p>
          <a:p>
            <a:r>
              <a:rPr lang="en-US" sz="2400" dirty="0" err="1"/>
              <a:t>SciML</a:t>
            </a:r>
            <a:r>
              <a:rPr lang="en-US" sz="2400" dirty="0"/>
              <a:t> systematically integrates ML methods with mathematical models and algorithms developed in various scientific and engineering domains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16AD61-FFD6-A3A0-1E55-F480F8405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277" y="3177272"/>
            <a:ext cx="5612614" cy="468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ontent Placeholder 18">
            <a:extLst>
              <a:ext uri="{FF2B5EF4-FFF2-40B4-BE49-F238E27FC236}">
                <a16:creationId xmlns:a16="http://schemas.microsoft.com/office/drawing/2014/main" id="{C9BF1444-DA25-DA3F-F00C-7A3E962AD2E8}"/>
              </a:ext>
            </a:extLst>
          </p:cNvPr>
          <p:cNvSpPr txBox="1">
            <a:spLocks/>
          </p:cNvSpPr>
          <p:nvPr/>
        </p:nvSpPr>
        <p:spPr>
          <a:xfrm>
            <a:off x="1371598" y="3421081"/>
            <a:ext cx="6998679" cy="4611198"/>
          </a:xfrm>
          <a:prstGeom prst="rect">
            <a:avLst/>
          </a:prstGeom>
        </p:spPr>
        <p:txBody>
          <a:bodyPr anchor="t"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i="1" dirty="0">
                <a:solidFill>
                  <a:schemeClr val="tx2"/>
                </a:solidFill>
              </a:rPr>
              <a:t>Why?</a:t>
            </a:r>
          </a:p>
          <a:p>
            <a:r>
              <a:rPr lang="en-US" sz="2400" dirty="0"/>
              <a:t>Scientific applications are governed by fundamental principles and physical constraints</a:t>
            </a:r>
          </a:p>
          <a:p>
            <a:r>
              <a:rPr lang="en-US" sz="2400" dirty="0"/>
              <a:t>Purely data-driven “black box” ML methods cannot satisfy underlying physics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i="1" dirty="0">
                <a:solidFill>
                  <a:schemeClr val="tx2"/>
                </a:solidFill>
              </a:rPr>
              <a:t>How?</a:t>
            </a:r>
          </a:p>
          <a:p>
            <a:r>
              <a:rPr lang="en-US" sz="2400" dirty="0"/>
              <a:t>Leverage </a:t>
            </a:r>
            <a:r>
              <a:rPr lang="en-US" sz="2400" b="1" dirty="0">
                <a:solidFill>
                  <a:schemeClr val="tx2"/>
                </a:solidFill>
              </a:rPr>
              <a:t>automatic differentiation </a:t>
            </a:r>
            <a:r>
              <a:rPr lang="en-US" sz="2400" dirty="0"/>
              <a:t>used in learning for modeling, optimization, and control</a:t>
            </a:r>
            <a:endParaRPr lang="en-US" sz="2400" b="1" i="1" dirty="0">
              <a:solidFill>
                <a:schemeClr val="tx2"/>
              </a:solidFill>
            </a:endParaRPr>
          </a:p>
          <a:p>
            <a:endParaRPr lang="en-US"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48A7BB-D008-CDE7-877B-90BF32E17F78}"/>
              </a:ext>
            </a:extLst>
          </p:cNvPr>
          <p:cNvSpPr txBox="1"/>
          <p:nvPr/>
        </p:nvSpPr>
        <p:spPr>
          <a:xfrm>
            <a:off x="9735984" y="7952601"/>
            <a:ext cx="4138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Image source: </a:t>
            </a:r>
            <a:r>
              <a:rPr lang="en-US" sz="1200">
                <a:hlinkClick r:id="rId3"/>
              </a:rPr>
              <a:t>https://sciml.wur.nl/reviews/sciml/sciml.html</a:t>
            </a:r>
            <a:endParaRPr 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14663D-8920-E6E3-128C-FE58E4D28F26}"/>
              </a:ext>
            </a:extLst>
          </p:cNvPr>
          <p:cNvSpPr txBox="1"/>
          <p:nvPr/>
        </p:nvSpPr>
        <p:spPr>
          <a:xfrm>
            <a:off x="1607099" y="7444769"/>
            <a:ext cx="73567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Karniadakis, G.E., Kevrekidis, I.G., Lu, L. et al. Physics-informed machine learning. Nat Rev Phys 3, 422–440, 2021. </a:t>
            </a:r>
          </a:p>
        </p:txBody>
      </p:sp>
    </p:spTree>
    <p:extLst>
      <p:ext uri="{BB962C8B-B14F-4D97-AF65-F5344CB8AC3E}">
        <p14:creationId xmlns:p14="http://schemas.microsoft.com/office/powerpoint/2010/main" val="1425547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2554BC-9A2F-6A09-DF20-AA6C1F28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F1E5A7-093D-32DC-A5F2-EC09E8B54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Landscape of </a:t>
            </a:r>
            <a:r>
              <a:rPr lang="en-US" sz="3200" dirty="0" err="1"/>
              <a:t>SciML</a:t>
            </a:r>
            <a:r>
              <a:rPr lang="en-US" sz="3200" dirty="0"/>
              <a:t> Methods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BEFA9B1-2C08-42EC-C4C3-C8209A8197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28"/>
          <a:stretch/>
        </p:blipFill>
        <p:spPr>
          <a:xfrm>
            <a:off x="2161308" y="2165055"/>
            <a:ext cx="10927269" cy="47533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A95BC9-1C5B-998D-DEC0-58C3C2C95D8A}"/>
              </a:ext>
            </a:extLst>
          </p:cNvPr>
          <p:cNvSpPr txBox="1"/>
          <p:nvPr/>
        </p:nvSpPr>
        <p:spPr>
          <a:xfrm>
            <a:off x="1417319" y="7314458"/>
            <a:ext cx="130302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Karniadakis, G.E., Kevrekidis, I.G., Lu, L. et al. Physics-informed machine learning. Nat Rev Phys 3, 2021. </a:t>
            </a:r>
          </a:p>
          <a:p>
            <a:r>
              <a:rPr lang="en-US" sz="1600" dirty="0" err="1"/>
              <a:t>Thiyagalingam</a:t>
            </a:r>
            <a:r>
              <a:rPr lang="en-US" sz="1600" dirty="0"/>
              <a:t>, J., Shankar, M., Fox, G. et al. Scientific machine learning benchmarks. Nature Reviews Physics 4, 413–420, 2022. </a:t>
            </a:r>
          </a:p>
          <a:p>
            <a:r>
              <a:rPr lang="en-US" sz="1600" dirty="0"/>
              <a:t>Nghiem T., Drgona J., et al. Physics-Informed Machine Learning for Modeling and Control of Dynamical Systems, ACC, 2023.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21775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E0984-996B-A8ED-3DBE-FF0D3210C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97236"/>
            <a:fld id="{FE7A4BB3-E848-5A44-82DF-322201952CD8}" type="slidenum">
              <a:rPr lang="en-US" smtClean="0"/>
              <a:pPr defTabSz="1097236"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4E2404-D558-5B9F-CEE3-4D84C535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1" y="270935"/>
            <a:ext cx="10478672" cy="1242674"/>
          </a:xfrm>
        </p:spPr>
        <p:txBody>
          <a:bodyPr/>
          <a:lstStyle/>
          <a:p>
            <a:r>
              <a:rPr lang="en-US" sz="3360" dirty="0"/>
              <a:t>Landscape of Modeling Methods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6DB35E7-67C6-370A-065F-22EE02BF90B1}"/>
              </a:ext>
            </a:extLst>
          </p:cNvPr>
          <p:cNvCxnSpPr>
            <a:cxnSpLocks/>
          </p:cNvCxnSpPr>
          <p:nvPr/>
        </p:nvCxnSpPr>
        <p:spPr>
          <a:xfrm>
            <a:off x="3054689" y="4213474"/>
            <a:ext cx="8728694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BF977CA-29E5-04D4-3864-3A14E89BE838}"/>
              </a:ext>
            </a:extLst>
          </p:cNvPr>
          <p:cNvSpPr txBox="1"/>
          <p:nvPr/>
        </p:nvSpPr>
        <p:spPr>
          <a:xfrm>
            <a:off x="620258" y="3857874"/>
            <a:ext cx="24654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338112"/>
                </a:solidFill>
              </a:rPr>
              <a:t>More domain knowledge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80E1AFD-CC34-D3FD-9304-AF74B554FD35}"/>
              </a:ext>
            </a:extLst>
          </p:cNvPr>
          <p:cNvGrpSpPr/>
          <p:nvPr/>
        </p:nvGrpSpPr>
        <p:grpSpPr>
          <a:xfrm>
            <a:off x="4749441" y="1868805"/>
            <a:ext cx="1871978" cy="1741046"/>
            <a:chOff x="6421316" y="807536"/>
            <a:chExt cx="2073573" cy="29676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C36B4E0-0A0C-7716-C3FC-AF82458D1AFC}"/>
                    </a:ext>
                  </a:extLst>
                </p:cNvPr>
                <p:cNvSpPr txBox="1"/>
                <p:nvPr/>
              </p:nvSpPr>
              <p:spPr>
                <a:xfrm>
                  <a:off x="6628203" y="1761770"/>
                  <a:ext cx="1866686" cy="20134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sz="160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𝑑𝑦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sz="1600" dirty="0"/>
                </a:p>
                <a:p>
                  <a:endParaRPr lang="en-US" sz="1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C36B4E0-0A0C-7716-C3FC-AF82458D1A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8203" y="1761770"/>
                  <a:ext cx="1866686" cy="201341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CF67A9-2731-4C87-DB01-CA9777B74D9B}"/>
                </a:ext>
              </a:extLst>
            </p:cNvPr>
            <p:cNvSpPr txBox="1"/>
            <p:nvPr/>
          </p:nvSpPr>
          <p:spPr>
            <a:xfrm>
              <a:off x="6728896" y="807536"/>
              <a:ext cx="1280586" cy="598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80"/>
                <a:t>White-box</a:t>
              </a:r>
            </a:p>
          </p:txBody>
        </p:sp>
        <p:sp>
          <p:nvSpPr>
            <p:cNvPr id="11" name="Rounded Rectangle 6">
              <a:extLst>
                <a:ext uri="{FF2B5EF4-FFF2-40B4-BE49-F238E27FC236}">
                  <a16:creationId xmlns:a16="http://schemas.microsoft.com/office/drawing/2014/main" id="{7D6D42B2-495D-879A-308C-8F1B45A8A165}"/>
                </a:ext>
              </a:extLst>
            </p:cNvPr>
            <p:cNvSpPr/>
            <p:nvPr/>
          </p:nvSpPr>
          <p:spPr>
            <a:xfrm>
              <a:off x="6421316" y="1377897"/>
              <a:ext cx="1909604" cy="2369488"/>
            </a:xfrm>
            <a:prstGeom prst="roundRect">
              <a:avLst>
                <a:gd name="adj" fmla="val 449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DA2D76-B708-0135-4478-96B95DB965A0}"/>
              </a:ext>
            </a:extLst>
          </p:cNvPr>
          <p:cNvGrpSpPr/>
          <p:nvPr/>
        </p:nvGrpSpPr>
        <p:grpSpPr>
          <a:xfrm>
            <a:off x="6633972" y="1880023"/>
            <a:ext cx="2019258" cy="1728259"/>
            <a:chOff x="8637294" y="942665"/>
            <a:chExt cx="1859666" cy="265039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1266548-73AC-B850-7D1E-10F6279050DB}"/>
                </a:ext>
              </a:extLst>
            </p:cNvPr>
            <p:cNvSpPr txBox="1"/>
            <p:nvPr/>
          </p:nvSpPr>
          <p:spPr>
            <a:xfrm>
              <a:off x="9001698" y="942665"/>
              <a:ext cx="987947" cy="5380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80"/>
                <a:t>Gray-box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8984EFA-440A-35DF-C9BE-7D1FD2EA2364}"/>
                    </a:ext>
                  </a:extLst>
                </p:cNvPr>
                <p:cNvSpPr txBox="1"/>
                <p:nvPr/>
              </p:nvSpPr>
              <p:spPr>
                <a:xfrm>
                  <a:off x="8687771" y="1752487"/>
                  <a:ext cx="1809189" cy="18114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−0.75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sz="160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𝑑𝑦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𝑁𝑁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  <a:p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8984EFA-440A-35DF-C9BE-7D1FD2EA23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7771" y="1752487"/>
                  <a:ext cx="1809189" cy="181147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ounded Rectangle 11">
              <a:extLst>
                <a:ext uri="{FF2B5EF4-FFF2-40B4-BE49-F238E27FC236}">
                  <a16:creationId xmlns:a16="http://schemas.microsoft.com/office/drawing/2014/main" id="{AC9BC865-BF9F-43ED-AF58-FA1FCA50D6BD}"/>
                </a:ext>
              </a:extLst>
            </p:cNvPr>
            <p:cNvSpPr/>
            <p:nvPr/>
          </p:nvSpPr>
          <p:spPr>
            <a:xfrm>
              <a:off x="8637294" y="1461224"/>
              <a:ext cx="1764603" cy="2131839"/>
            </a:xfrm>
            <a:prstGeom prst="roundRect">
              <a:avLst>
                <a:gd name="adj" fmla="val 449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9664386-67B4-9153-0690-FBBC95C3CC8D}"/>
              </a:ext>
            </a:extLst>
          </p:cNvPr>
          <p:cNvGrpSpPr/>
          <p:nvPr/>
        </p:nvGrpSpPr>
        <p:grpSpPr>
          <a:xfrm>
            <a:off x="8688874" y="1894536"/>
            <a:ext cx="1392350" cy="1718285"/>
            <a:chOff x="6639785" y="4354298"/>
            <a:chExt cx="1426475" cy="242625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A386907-8A10-0331-ECB6-C70C27662229}"/>
                </a:ext>
              </a:extLst>
            </p:cNvPr>
            <p:cNvSpPr txBox="1"/>
            <p:nvPr/>
          </p:nvSpPr>
          <p:spPr>
            <a:xfrm>
              <a:off x="6779729" y="4354298"/>
              <a:ext cx="1171282" cy="4954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80"/>
                <a:t>Black Box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2BFC36E-8E0C-974B-7A7A-F640DD51E245}"/>
                    </a:ext>
                  </a:extLst>
                </p:cNvPr>
                <p:cNvSpPr txBox="1"/>
                <p:nvPr/>
              </p:nvSpPr>
              <p:spPr>
                <a:xfrm>
                  <a:off x="6741852" y="5494551"/>
                  <a:ext cx="1230863" cy="6603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600" i="1"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𝑁𝑁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2BFC36E-8E0C-974B-7A7A-F640DD51E2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1852" y="5494551"/>
                  <a:ext cx="1230863" cy="66030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ounded Rectangle 20">
              <a:extLst>
                <a:ext uri="{FF2B5EF4-FFF2-40B4-BE49-F238E27FC236}">
                  <a16:creationId xmlns:a16="http://schemas.microsoft.com/office/drawing/2014/main" id="{6F52CDB4-822D-1DDD-12F9-1071A06C4E01}"/>
                </a:ext>
              </a:extLst>
            </p:cNvPr>
            <p:cNvSpPr/>
            <p:nvPr/>
          </p:nvSpPr>
          <p:spPr>
            <a:xfrm>
              <a:off x="6639785" y="4817672"/>
              <a:ext cx="1426475" cy="1962876"/>
            </a:xfrm>
            <a:prstGeom prst="roundRect">
              <a:avLst>
                <a:gd name="adj" fmla="val 449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D6A6F0DB-8153-FF64-0ACD-9E34DC387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4872" y="5400805"/>
            <a:ext cx="4966385" cy="203007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2374546-6D95-B6E8-7039-9A745C60B988}"/>
              </a:ext>
            </a:extLst>
          </p:cNvPr>
          <p:cNvSpPr txBox="1"/>
          <p:nvPr/>
        </p:nvSpPr>
        <p:spPr>
          <a:xfrm>
            <a:off x="9060188" y="4426161"/>
            <a:ext cx="3851860" cy="683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20" dirty="0"/>
              <a:t>neural differential equations</a:t>
            </a:r>
          </a:p>
          <a:p>
            <a:pPr marL="342900" indent="-342900" defTabSz="5486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920" dirty="0"/>
              <a:t>state space models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43B448-FD1D-DE8F-3338-32C9FC93A81C}"/>
              </a:ext>
            </a:extLst>
          </p:cNvPr>
          <p:cNvSpPr txBox="1"/>
          <p:nvPr/>
        </p:nvSpPr>
        <p:spPr>
          <a:xfrm>
            <a:off x="5021962" y="4418732"/>
            <a:ext cx="3160789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r>
              <a:rPr lang="en-US" sz="1920"/>
              <a:t>networked neural ODEs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D94594-F43C-D032-57BB-61C185B6B11C}"/>
              </a:ext>
            </a:extLst>
          </p:cNvPr>
          <p:cNvSpPr txBox="1"/>
          <p:nvPr/>
        </p:nvSpPr>
        <p:spPr>
          <a:xfrm>
            <a:off x="6096199" y="4715549"/>
            <a:ext cx="3160789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20"/>
              <a:t>graph neural networks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219FB9-C087-61EC-DC88-2F6C4D50A1B5}"/>
              </a:ext>
            </a:extLst>
          </p:cNvPr>
          <p:cNvSpPr txBox="1"/>
          <p:nvPr/>
        </p:nvSpPr>
        <p:spPr>
          <a:xfrm>
            <a:off x="3577570" y="4715549"/>
            <a:ext cx="2102204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r>
              <a:rPr lang="en-US" sz="1920"/>
              <a:t>physics priors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BB6694-8F68-2F7F-2AC5-3DAAB55C3C2A}"/>
              </a:ext>
            </a:extLst>
          </p:cNvPr>
          <p:cNvSpPr txBox="1"/>
          <p:nvPr/>
        </p:nvSpPr>
        <p:spPr>
          <a:xfrm>
            <a:off x="2625423" y="4411238"/>
            <a:ext cx="2417538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r>
              <a:rPr lang="en-US" sz="1920" dirty="0"/>
              <a:t>physics-based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ADE029-4228-F958-B325-91C1006D54CB}"/>
              </a:ext>
            </a:extLst>
          </p:cNvPr>
          <p:cNvGrpSpPr/>
          <p:nvPr/>
        </p:nvGrpSpPr>
        <p:grpSpPr>
          <a:xfrm>
            <a:off x="6558486" y="4849233"/>
            <a:ext cx="2319463" cy="3042416"/>
            <a:chOff x="3688914" y="1369755"/>
            <a:chExt cx="3154470" cy="3666014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522C8CC-B900-2D92-46B8-C4B2EF08B1A8}"/>
                </a:ext>
              </a:extLst>
            </p:cNvPr>
            <p:cNvSpPr/>
            <p:nvPr/>
          </p:nvSpPr>
          <p:spPr>
            <a:xfrm>
              <a:off x="5417506" y="3097060"/>
              <a:ext cx="375781" cy="37578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80"/>
                <a:t>2</a:t>
              </a:r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0E6B102-9113-1D27-4E66-11ED801B7503}"/>
                </a:ext>
              </a:extLst>
            </p:cNvPr>
            <p:cNvSpPr/>
            <p:nvPr/>
          </p:nvSpPr>
          <p:spPr>
            <a:xfrm>
              <a:off x="6467603" y="1925267"/>
              <a:ext cx="375781" cy="37578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80"/>
                <a:t>3</a:t>
              </a:r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80EE5F-CEB1-3A84-89D6-D2AF833AB26B}"/>
                </a:ext>
              </a:extLst>
            </p:cNvPr>
            <p:cNvSpPr/>
            <p:nvPr/>
          </p:nvSpPr>
          <p:spPr>
            <a:xfrm>
              <a:off x="6214997" y="4359426"/>
              <a:ext cx="375781" cy="37578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80"/>
                <a:t>4</a:t>
              </a:r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CB3501D-D07F-7516-795C-0CAA5DC7F590}"/>
                </a:ext>
              </a:extLst>
            </p:cNvPr>
            <p:cNvSpPr/>
            <p:nvPr/>
          </p:nvSpPr>
          <p:spPr>
            <a:xfrm>
              <a:off x="3825309" y="3097059"/>
              <a:ext cx="375781" cy="37578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80"/>
                <a:t>1</a:t>
              </a:r>
              <a:endParaRPr lang="en-US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924B9B1-15F5-B6DF-837B-2A7792A423FB}"/>
                </a:ext>
              </a:extLst>
            </p:cNvPr>
            <p:cNvCxnSpPr>
              <a:stCxn id="28" idx="3"/>
              <a:endCxn id="27" idx="7"/>
            </p:cNvCxnSpPr>
            <p:nvPr/>
          </p:nvCxnSpPr>
          <p:spPr>
            <a:xfrm flipH="1">
              <a:off x="5738255" y="2246016"/>
              <a:ext cx="784380" cy="90607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D573A29-8858-3960-2B45-E55D39A776A7}"/>
                </a:ext>
              </a:extLst>
            </p:cNvPr>
            <p:cNvCxnSpPr>
              <a:cxnSpLocks/>
              <a:stCxn id="29" idx="1"/>
              <a:endCxn id="27" idx="5"/>
            </p:cNvCxnSpPr>
            <p:nvPr/>
          </p:nvCxnSpPr>
          <p:spPr>
            <a:xfrm flipH="1" flipV="1">
              <a:off x="5738255" y="3417809"/>
              <a:ext cx="531774" cy="9966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A9C8ECB-B878-0185-DEE8-2024252E931B}"/>
                </a:ext>
              </a:extLst>
            </p:cNvPr>
            <p:cNvCxnSpPr>
              <a:cxnSpLocks/>
              <a:stCxn id="30" idx="6"/>
              <a:endCxn id="27" idx="2"/>
            </p:cNvCxnSpPr>
            <p:nvPr/>
          </p:nvCxnSpPr>
          <p:spPr>
            <a:xfrm>
              <a:off x="4201090" y="3284950"/>
              <a:ext cx="121641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8FEBFA6-3F42-C2ED-6690-11976277BEF6}"/>
                    </a:ext>
                  </a:extLst>
                </p:cNvPr>
                <p:cNvSpPr txBox="1"/>
                <p:nvPr/>
              </p:nvSpPr>
              <p:spPr>
                <a:xfrm rot="18581231">
                  <a:off x="4810575" y="2296088"/>
                  <a:ext cx="2329842" cy="4771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8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68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8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68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8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8FEBFA6-3F42-C2ED-6690-11976277BE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581231">
                  <a:off x="4810575" y="2296088"/>
                  <a:ext cx="2329842" cy="47717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A1ECA9B-5E6E-EE87-DEE3-1E09A4895057}"/>
                    </a:ext>
                  </a:extLst>
                </p:cNvPr>
                <p:cNvSpPr txBox="1"/>
                <p:nvPr/>
              </p:nvSpPr>
              <p:spPr>
                <a:xfrm>
                  <a:off x="3688914" y="2922427"/>
                  <a:ext cx="2329839" cy="4227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8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68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8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8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8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A1ECA9B-5E6E-EE87-DEE3-1E09A48950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8914" y="2922427"/>
                  <a:ext cx="2329839" cy="422781"/>
                </a:xfrm>
                <a:prstGeom prst="rect">
                  <a:avLst/>
                </a:prstGeom>
                <a:blipFill>
                  <a:blip r:embed="rId7"/>
                  <a:stretch>
                    <a:fillRect b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BBDB541-F7EB-E72E-1B75-204FB5D15675}"/>
                    </a:ext>
                  </a:extLst>
                </p:cNvPr>
                <p:cNvSpPr txBox="1"/>
                <p:nvPr/>
              </p:nvSpPr>
              <p:spPr>
                <a:xfrm rot="3682637">
                  <a:off x="5105107" y="3632260"/>
                  <a:ext cx="2329842" cy="4771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8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68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8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68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8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BBDB541-F7EB-E72E-1B75-204FB5D156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3682637">
                  <a:off x="5105107" y="3632260"/>
                  <a:ext cx="2329842" cy="47717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65D8D058-BC44-CA6E-70E9-9CD3CB075EC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2707" t="39881" r="7723" b="26510"/>
          <a:stretch/>
        </p:blipFill>
        <p:spPr>
          <a:xfrm>
            <a:off x="8962382" y="5379005"/>
            <a:ext cx="4447654" cy="2184950"/>
          </a:xfrm>
          <a:prstGeom prst="rect">
            <a:avLst/>
          </a:prstGeom>
        </p:spPr>
      </p:pic>
      <p:pic>
        <p:nvPicPr>
          <p:cNvPr id="38" name="Picture 8" descr="Open Access proceedings Journal of Physics: Conference series">
            <a:extLst>
              <a:ext uri="{FF2B5EF4-FFF2-40B4-BE49-F238E27FC236}">
                <a16:creationId xmlns:a16="http://schemas.microsoft.com/office/drawing/2014/main" id="{D9454FB3-395D-3A66-0BAB-F95F07B02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578" y="1620406"/>
            <a:ext cx="3526885" cy="236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A Comprehensive Modeling and Simulation of Power Quality Disturbances Using  MATLAB/SIMULINK | IntechOpen">
            <a:extLst>
              <a:ext uri="{FF2B5EF4-FFF2-40B4-BE49-F238E27FC236}">
                <a16:creationId xmlns:a16="http://schemas.microsoft.com/office/drawing/2014/main" id="{7B28F9DA-652D-1F17-B41D-3C3848013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211" y="1835590"/>
            <a:ext cx="3071322" cy="198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104CDF7-9F3D-5964-9223-A918EE7850E5}"/>
              </a:ext>
            </a:extLst>
          </p:cNvPr>
          <p:cNvSpPr txBox="1"/>
          <p:nvPr/>
        </p:nvSpPr>
        <p:spPr>
          <a:xfrm>
            <a:off x="12486860" y="3987518"/>
            <a:ext cx="24654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338112"/>
                </a:solidFill>
              </a:rPr>
              <a:t>Less domain knowledge</a:t>
            </a:r>
          </a:p>
        </p:txBody>
      </p:sp>
    </p:spTree>
    <p:extLst>
      <p:ext uri="{BB962C8B-B14F-4D97-AF65-F5344CB8AC3E}">
        <p14:creationId xmlns:p14="http://schemas.microsoft.com/office/powerpoint/2010/main" val="362521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1" y="270935"/>
            <a:ext cx="10527527" cy="1249807"/>
          </a:xfrm>
        </p:spPr>
        <p:txBody>
          <a:bodyPr>
            <a:normAutofit/>
          </a:bodyPr>
          <a:lstStyle/>
          <a:p>
            <a:r>
              <a:rPr lang="en-US" dirty="0"/>
              <a:t>Landscape of Solution Methods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934588" y="1835700"/>
            <a:ext cx="32608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ea typeface="ヒラギノ角ゴ Pro W3" charset="0"/>
                <a:cs typeface="Arial"/>
              </a:rPr>
              <a:t>Constrained optimization</a:t>
            </a:r>
            <a:endParaRPr lang="en-US" sz="2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4439129" y="1835700"/>
            <a:ext cx="28039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ea typeface="ヒラギノ角ゴ Pro W3" charset="0"/>
                <a:cs typeface="Arial"/>
              </a:rPr>
              <a:t>Differential equations</a:t>
            </a:r>
            <a:endParaRPr lang="en-US" sz="20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7805649" y="1835700"/>
            <a:ext cx="27222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ea typeface="ヒラギノ角ゴ Pro W3" charset="0"/>
                <a:cs typeface="Arial"/>
              </a:rPr>
              <a:t>Supervised Learning</a:t>
            </a:r>
            <a:endParaRPr lang="en-US" sz="2000" b="1" dirty="0"/>
          </a:p>
        </p:txBody>
      </p:sp>
      <p:pic>
        <p:nvPicPr>
          <p:cNvPr id="9" name="Picture 8" descr="Schematic&#10;&#10;Description automatically generated">
            <a:extLst>
              <a:ext uri="{FF2B5EF4-FFF2-40B4-BE49-F238E27FC236}">
                <a16:creationId xmlns:a16="http://schemas.microsoft.com/office/drawing/2014/main" id="{2912BC18-BED9-4344-9706-56E7489D5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647" y="3683300"/>
            <a:ext cx="2413544" cy="1980468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816381D-38A6-42DA-8F69-248491603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506" y="2454687"/>
            <a:ext cx="2509786" cy="1292224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ACCAA0A-72BE-480A-8D95-FCEBE30CF5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52"/>
          <a:stretch/>
        </p:blipFill>
        <p:spPr>
          <a:xfrm>
            <a:off x="7752379" y="2383197"/>
            <a:ext cx="2798594" cy="98491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71E406-E756-4592-AA6A-57E25D90587B}"/>
              </a:ext>
            </a:extLst>
          </p:cNvPr>
          <p:cNvSpPr/>
          <p:nvPr/>
        </p:nvSpPr>
        <p:spPr>
          <a:xfrm>
            <a:off x="1161506" y="5764180"/>
            <a:ext cx="3180010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8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objective function and constraints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458B2-0D42-4243-B642-7ADD4DEB12DC}"/>
              </a:ext>
            </a:extLst>
          </p:cNvPr>
          <p:cNvSpPr/>
          <p:nvPr/>
        </p:nvSpPr>
        <p:spPr>
          <a:xfrm>
            <a:off x="4324678" y="5779756"/>
            <a:ext cx="3296340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8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the physics to be modeled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71C41C-D734-4814-AD1A-920E3784229E}"/>
              </a:ext>
            </a:extLst>
          </p:cNvPr>
          <p:cNvSpPr/>
          <p:nvPr/>
        </p:nvSpPr>
        <p:spPr>
          <a:xfrm>
            <a:off x="7632758" y="5761554"/>
            <a:ext cx="3101502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80" dirty="0">
                <a:latin typeface="Arial" panose="020B0604020202020204" pitchFamily="34" charset="0"/>
                <a:cs typeface="Arial" panose="020B0604020202020204" pitchFamily="34" charset="0"/>
              </a:rPr>
              <a:t>Requires large labeled datasets</a:t>
            </a:r>
          </a:p>
        </p:txBody>
      </p:sp>
      <p:pic>
        <p:nvPicPr>
          <p:cNvPr id="20" name="Picture 4" descr="Machine Learning Regression 101: A Beginner's Guide | Springboard Blog">
            <a:extLst>
              <a:ext uri="{FF2B5EF4-FFF2-40B4-BE49-F238E27FC236}">
                <a16:creationId xmlns:a16="http://schemas.microsoft.com/office/drawing/2014/main" id="{B57C9812-F159-4DB8-88D2-6B2B841FE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018" y="3882687"/>
            <a:ext cx="3225714" cy="161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10982943" y="1839361"/>
            <a:ext cx="31341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ea typeface="ヒラギノ角ゴ Pro W3" charset="0"/>
                <a:cs typeface="Arial"/>
              </a:rPr>
              <a:t>Reinforcement Learning</a:t>
            </a:r>
            <a:endParaRPr lang="en-US" sz="2000" b="1" dirty="0"/>
          </a:p>
        </p:txBody>
      </p:sp>
      <p:pic>
        <p:nvPicPr>
          <p:cNvPr id="3074" name="Picture 2" descr="PDF] REINFORCEMENT LEARNING AND OPTIMAL ADAPTIVE CONTROL | Semantic Scholar">
            <a:extLst>
              <a:ext uri="{FF2B5EF4-FFF2-40B4-BE49-F238E27FC236}">
                <a16:creationId xmlns:a16="http://schemas.microsoft.com/office/drawing/2014/main" id="{9DD5CF03-C06F-09D7-0865-7A9B02107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 bwMode="auto">
          <a:xfrm>
            <a:off x="11053797" y="3696183"/>
            <a:ext cx="3226627" cy="161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BED949E-E385-D0AE-DD77-EEAFBB982B60}"/>
              </a:ext>
            </a:extLst>
          </p:cNvPr>
          <p:cNvSpPr/>
          <p:nvPr/>
        </p:nvSpPr>
        <p:spPr>
          <a:xfrm>
            <a:off x="10846732" y="5774413"/>
            <a:ext cx="3233040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80" dirty="0">
                <a:latin typeface="Arial" panose="020B0604020202020204" pitchFamily="34" charset="0"/>
                <a:cs typeface="Arial" panose="020B0604020202020204" pitchFamily="34" charset="0"/>
              </a:rPr>
              <a:t>Requires environment model to sample</a:t>
            </a:r>
          </a:p>
          <a:p>
            <a:pPr algn="ctr"/>
            <a:endParaRPr lang="en-US" sz="168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D390B2-E400-83DE-D6CA-0C56A04054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34068" y="2259918"/>
            <a:ext cx="2350256" cy="13816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3BB6C-3293-BA96-90CD-BD12F8A75657}"/>
              </a:ext>
            </a:extLst>
          </p:cNvPr>
          <p:cNvSpPr txBox="1"/>
          <p:nvPr/>
        </p:nvSpPr>
        <p:spPr>
          <a:xfrm>
            <a:off x="3200400" y="6942085"/>
            <a:ext cx="2465484" cy="89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92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F7A67-7270-9B96-CDC8-52B5936FFD82}"/>
              </a:ext>
            </a:extLst>
          </p:cNvPr>
          <p:cNvSpPr txBox="1"/>
          <p:nvPr/>
        </p:nvSpPr>
        <p:spPr>
          <a:xfrm>
            <a:off x="9501517" y="6938803"/>
            <a:ext cx="2465484" cy="89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92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E27C51-0D6A-CD71-D035-A342F38C3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879" y="3551801"/>
            <a:ext cx="2604724" cy="203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447459-3CEF-2D36-D754-AE44076CF3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22135" y="2561278"/>
            <a:ext cx="1343023" cy="64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0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5"/>
            <a:ext cx="10241280" cy="1249807"/>
          </a:xfrm>
        </p:spPr>
        <p:txBody>
          <a:bodyPr>
            <a:normAutofit/>
          </a:bodyPr>
          <a:lstStyle/>
          <a:p>
            <a:r>
              <a:rPr lang="en-US" dirty="0"/>
              <a:t>Landscape of Solution Tools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936386" y="1835700"/>
            <a:ext cx="32608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ea typeface="ヒラギノ角ゴ Pro W3" charset="0"/>
                <a:cs typeface="Arial"/>
              </a:rPr>
              <a:t>Constrained optimization</a:t>
            </a:r>
            <a:endParaRPr lang="en-US" sz="2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4444497" y="1835700"/>
            <a:ext cx="28039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ea typeface="ヒラギノ角ゴ Pro W3" charset="0"/>
                <a:cs typeface="Arial"/>
              </a:rPr>
              <a:t>Differential equations</a:t>
            </a:r>
            <a:endParaRPr lang="en-US" sz="20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7805647" y="1835700"/>
            <a:ext cx="27222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ea typeface="ヒラギノ角ゴ Pro W3" charset="0"/>
                <a:cs typeface="Arial"/>
              </a:rPr>
              <a:t>Supervised Learning</a:t>
            </a:r>
            <a:endParaRPr lang="en-US" sz="20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10982943" y="1839361"/>
            <a:ext cx="31341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ea typeface="ヒラギノ角ゴ Pro W3" charset="0"/>
                <a:cs typeface="Arial"/>
              </a:rPr>
              <a:t>Reinforcement Learning</a:t>
            </a:r>
            <a:endParaRPr lang="en-US" sz="2000" b="1" dirty="0"/>
          </a:p>
        </p:txBody>
      </p:sp>
      <p:pic>
        <p:nvPicPr>
          <p:cNvPr id="23" name="Picture 22" descr="PyTorch v1.0 release: Tensors and Dynamic neural networks in Python">
            <a:extLst>
              <a:ext uri="{FF2B5EF4-FFF2-40B4-BE49-F238E27FC236}">
                <a16:creationId xmlns:a16="http://schemas.microsoft.com/office/drawing/2014/main" id="{D1693749-655A-4756-B691-583CE4F3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260" y="2586714"/>
            <a:ext cx="3604943" cy="72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asADi">
            <a:extLst>
              <a:ext uri="{FF2B5EF4-FFF2-40B4-BE49-F238E27FC236}">
                <a16:creationId xmlns:a16="http://schemas.microsoft.com/office/drawing/2014/main" id="{BB674C1E-AC12-4BAD-A8D9-ADA0580E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86" y="5856023"/>
            <a:ext cx="2350982" cy="53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VXPY · GitHub">
            <a:extLst>
              <a:ext uri="{FF2B5EF4-FFF2-40B4-BE49-F238E27FC236}">
                <a16:creationId xmlns:a16="http://schemas.microsoft.com/office/drawing/2014/main" id="{3F4D6CBD-A4EC-4721-B6EE-08390C379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1" b="31539"/>
          <a:stretch/>
        </p:blipFill>
        <p:spPr bwMode="auto">
          <a:xfrm>
            <a:off x="1499668" y="5060836"/>
            <a:ext cx="2260633" cy="559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EF5EB2AC-AFB0-4C33-ABB2-F5DBC4AC3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b="22719"/>
          <a:stretch/>
        </p:blipFill>
        <p:spPr bwMode="auto">
          <a:xfrm>
            <a:off x="8645515" y="3692600"/>
            <a:ext cx="4434840" cy="80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FluxML/Flux.jl: Relax! Flux is the ML library that doesn't make  you tensor">
            <a:extLst>
              <a:ext uri="{FF2B5EF4-FFF2-40B4-BE49-F238E27FC236}">
                <a16:creationId xmlns:a16="http://schemas.microsoft.com/office/drawing/2014/main" id="{63E5CA57-E8D0-451E-A69E-16356E658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140" y="4729249"/>
            <a:ext cx="2437590" cy="81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03ECB68E-1D53-4BF0-9BBF-56F3BCE7D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20186" r="10115" b="18012"/>
          <a:stretch/>
        </p:blipFill>
        <p:spPr bwMode="auto">
          <a:xfrm>
            <a:off x="10952083" y="5921503"/>
            <a:ext cx="2925488" cy="129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7C88E4AB-E22E-45CD-BA62-15080AE5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046" y="3166949"/>
            <a:ext cx="2159881" cy="76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omo">
            <a:extLst>
              <a:ext uri="{FF2B5EF4-FFF2-40B4-BE49-F238E27FC236}">
                <a16:creationId xmlns:a16="http://schemas.microsoft.com/office/drawing/2014/main" id="{7B937157-D1F0-4CDD-BE50-5EAAA0271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454" y="2291943"/>
            <a:ext cx="2280284" cy="72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urobi Cloud - Gurobi Optimization">
            <a:extLst>
              <a:ext uri="{FF2B5EF4-FFF2-40B4-BE49-F238E27FC236}">
                <a16:creationId xmlns:a16="http://schemas.microsoft.com/office/drawing/2014/main" id="{E03129C9-07FE-4A48-B608-EDF94F56E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1369245" y="6460621"/>
            <a:ext cx="2457637" cy="67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ekko (optimization software) - Wikipedia">
            <a:extLst>
              <a:ext uri="{FF2B5EF4-FFF2-40B4-BE49-F238E27FC236}">
                <a16:creationId xmlns:a16="http://schemas.microsoft.com/office/drawing/2014/main" id="{252724DD-F606-401B-90DF-C40D60EF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861" y="4136766"/>
            <a:ext cx="2318252" cy="72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24BC444C-58D4-40F3-86C6-AC082A97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365" y="5980009"/>
            <a:ext cx="1913994" cy="110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cientific Machine Learning with Julia: the SciML ecosystem">
            <a:extLst>
              <a:ext uri="{FF2B5EF4-FFF2-40B4-BE49-F238E27FC236}">
                <a16:creationId xmlns:a16="http://schemas.microsoft.com/office/drawing/2014/main" id="{919CFB5D-759F-6752-5770-DE6D9C62D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944" y="2379225"/>
            <a:ext cx="2159882" cy="126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MATLAB Logo and symbol, meaning, history, PNG, brand">
            <a:extLst>
              <a:ext uri="{FF2B5EF4-FFF2-40B4-BE49-F238E27FC236}">
                <a16:creationId xmlns:a16="http://schemas.microsoft.com/office/drawing/2014/main" id="{32188931-E2C3-309E-13BE-66ACCB130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2" b="26478"/>
          <a:stretch/>
        </p:blipFill>
        <p:spPr bwMode="auto">
          <a:xfrm>
            <a:off x="4399548" y="3828000"/>
            <a:ext cx="2778265" cy="73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iPy and NumPy - Full Stack Python">
            <a:extLst>
              <a:ext uri="{FF2B5EF4-FFF2-40B4-BE49-F238E27FC236}">
                <a16:creationId xmlns:a16="http://schemas.microsoft.com/office/drawing/2014/main" id="{FF2F5F11-187D-132E-2D12-480492A87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344" y="4691633"/>
            <a:ext cx="1858459" cy="73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ETSc 3.18 — PETSc 3.18.5 documentation">
            <a:extLst>
              <a:ext uri="{FF2B5EF4-FFF2-40B4-BE49-F238E27FC236}">
                <a16:creationId xmlns:a16="http://schemas.microsoft.com/office/drawing/2014/main" id="{1D7EC4D1-7E15-7FC0-31E4-193082599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342" y="5582902"/>
            <a:ext cx="3165859" cy="54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upported Software | Exxact Corporation">
            <a:extLst>
              <a:ext uri="{FF2B5EF4-FFF2-40B4-BE49-F238E27FC236}">
                <a16:creationId xmlns:a16="http://schemas.microsoft.com/office/drawing/2014/main" id="{D0048AAD-3588-FD36-A1DD-E520F3E8E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389" y="6220251"/>
            <a:ext cx="2737765" cy="100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202ACD-0906-8426-E8B7-42B74D1833B7}"/>
              </a:ext>
            </a:extLst>
          </p:cNvPr>
          <p:cNvSpPr txBox="1"/>
          <p:nvPr/>
        </p:nvSpPr>
        <p:spPr>
          <a:xfrm>
            <a:off x="3200400" y="7352509"/>
            <a:ext cx="2465484" cy="89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92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7915D0-264E-3409-95FE-6B390FC992CC}"/>
              </a:ext>
            </a:extLst>
          </p:cNvPr>
          <p:cNvSpPr txBox="1"/>
          <p:nvPr/>
        </p:nvSpPr>
        <p:spPr>
          <a:xfrm>
            <a:off x="9549361" y="7352507"/>
            <a:ext cx="2465484" cy="89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92" dirty="0">
                <a:solidFill>
                  <a:srgbClr val="338112"/>
                </a:solidFill>
              </a:rPr>
              <a:t>Less domain knowledge</a:t>
            </a:r>
          </a:p>
        </p:txBody>
      </p:sp>
    </p:spTree>
    <p:extLst>
      <p:ext uri="{BB962C8B-B14F-4D97-AF65-F5344CB8AC3E}">
        <p14:creationId xmlns:p14="http://schemas.microsoft.com/office/powerpoint/2010/main" val="298828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6D4B1E-FCA9-4439-9921-0A51154B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97192"/>
            <a:fld id="{FE7A4BB3-E848-5A44-82DF-322201952CD8}" type="slidenum">
              <a:rPr lang="en-US" smtClean="0"/>
              <a:pPr defTabSz="1097192"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B10785-BD49-4DC7-9141-6CCB6345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5"/>
            <a:ext cx="8875644" cy="1223915"/>
          </a:xfrm>
        </p:spPr>
        <p:txBody>
          <a:bodyPr/>
          <a:lstStyle/>
          <a:p>
            <a:r>
              <a:rPr lang="en-US" sz="3200" dirty="0"/>
              <a:t>Differentiable Programming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66BD4-FB5D-4427-A025-1739ADE6457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062989" y="1739065"/>
            <a:ext cx="13384530" cy="5486401"/>
          </a:xfrm>
        </p:spPr>
        <p:txBody>
          <a:bodyPr/>
          <a:lstStyle/>
          <a:p>
            <a:r>
              <a:rPr lang="en-US" sz="2160" b="1" dirty="0"/>
              <a:t>Differentiable Programming</a:t>
            </a:r>
          </a:p>
          <a:p>
            <a:pPr lvl="1"/>
            <a:r>
              <a:rPr lang="en-US" sz="1920" dirty="0"/>
              <a:t>M. Innes, et al., </a:t>
            </a:r>
            <a:r>
              <a:rPr lang="en-US" sz="1920" i="1" dirty="0"/>
              <a:t>A Differentiable Programming System to Bridge Machine Learning and Scientific Computing</a:t>
            </a:r>
            <a:r>
              <a:rPr lang="en-US" sz="1920" dirty="0"/>
              <a:t>, 2019</a:t>
            </a:r>
          </a:p>
          <a:p>
            <a:r>
              <a:rPr lang="en-US" sz="2160" b="1" dirty="0"/>
              <a:t>Learning to Model</a:t>
            </a:r>
          </a:p>
          <a:p>
            <a:pPr lvl="1"/>
            <a:r>
              <a:rPr lang="en-US" sz="1920" dirty="0"/>
              <a:t>B. Lusch, N. Kutz, S. Brunton, </a:t>
            </a:r>
            <a:r>
              <a:rPr lang="en-US" sz="1920" i="1" dirty="0"/>
              <a:t>Deep learning for universal linear embeddings of nonlinear dynamics</a:t>
            </a:r>
            <a:r>
              <a:rPr lang="en-US" sz="1920" dirty="0"/>
              <a:t>, 2018</a:t>
            </a:r>
          </a:p>
          <a:p>
            <a:pPr lvl="1"/>
            <a:r>
              <a:rPr lang="en-US" sz="1920" dirty="0"/>
              <a:t>R. T. Q. Chen, et al., </a:t>
            </a:r>
            <a:r>
              <a:rPr lang="en-US" sz="1920" i="1" dirty="0"/>
              <a:t>Neural Ordinary Differential Equations</a:t>
            </a:r>
            <a:r>
              <a:rPr lang="en-US" sz="1920" dirty="0"/>
              <a:t>, 2019</a:t>
            </a:r>
          </a:p>
          <a:p>
            <a:pPr lvl="1"/>
            <a:r>
              <a:rPr lang="en-US" sz="1920" dirty="0"/>
              <a:t>M. </a:t>
            </a:r>
            <a:r>
              <a:rPr lang="en-US" sz="1920" dirty="0" err="1"/>
              <a:t>Raissi</a:t>
            </a:r>
            <a:r>
              <a:rPr lang="en-US" sz="1920" dirty="0"/>
              <a:t>, et al., </a:t>
            </a:r>
            <a:r>
              <a:rPr lang="en-US" sz="1920" i="1" dirty="0"/>
              <a:t>Physics-informed neural networks: A deep learning framework for solving forward and inverse problems involving nonlinear partial differential equations, </a:t>
            </a:r>
            <a:r>
              <a:rPr lang="en-US" sz="1920" dirty="0"/>
              <a:t>2019</a:t>
            </a:r>
          </a:p>
          <a:p>
            <a:pPr lvl="1"/>
            <a:r>
              <a:rPr lang="en-US" sz="1920" dirty="0"/>
              <a:t>C. Rackauckas, et al., </a:t>
            </a:r>
            <a:r>
              <a:rPr lang="en-US" sz="1920" i="1" dirty="0"/>
              <a:t>Universal Differential Equations for Scientific Machine Learning</a:t>
            </a:r>
            <a:r>
              <a:rPr lang="en-US" sz="1920" dirty="0"/>
              <a:t>, 2021 </a:t>
            </a:r>
          </a:p>
          <a:p>
            <a:r>
              <a:rPr lang="en-US" sz="2160" b="1" dirty="0"/>
              <a:t>Learning to Optimize</a:t>
            </a:r>
          </a:p>
          <a:p>
            <a:pPr lvl="1"/>
            <a:r>
              <a:rPr lang="en-US" sz="1920" dirty="0"/>
              <a:t>A. Agrawal, et al., </a:t>
            </a:r>
            <a:r>
              <a:rPr lang="en-US" sz="1920" i="1" dirty="0"/>
              <a:t>Differentiable Convex Optimization Layers</a:t>
            </a:r>
            <a:r>
              <a:rPr lang="en-US" sz="1920" dirty="0"/>
              <a:t>, 2019</a:t>
            </a:r>
          </a:p>
          <a:p>
            <a:pPr lvl="1"/>
            <a:r>
              <a:rPr lang="en-US" sz="1920" dirty="0"/>
              <a:t>P. Donti, et al., </a:t>
            </a:r>
            <a:r>
              <a:rPr lang="en-US" sz="1920" i="1" dirty="0"/>
              <a:t>DC3: A learning method for optimization with hard constraints</a:t>
            </a:r>
            <a:r>
              <a:rPr lang="en-US" sz="1920" dirty="0"/>
              <a:t>, 2021</a:t>
            </a:r>
          </a:p>
          <a:p>
            <a:pPr lvl="1"/>
            <a:r>
              <a:rPr lang="en-US" sz="1920" dirty="0"/>
              <a:t>S. Gould, et al., </a:t>
            </a:r>
            <a:r>
              <a:rPr lang="en-US" sz="1920" i="1" dirty="0"/>
              <a:t>Deep Declarative Networks: A New Hope</a:t>
            </a:r>
            <a:r>
              <a:rPr lang="en-US" sz="1920" dirty="0"/>
              <a:t>, 2020</a:t>
            </a:r>
          </a:p>
          <a:p>
            <a:pPr lvl="1"/>
            <a:r>
              <a:rPr lang="en-US" sz="1920" dirty="0"/>
              <a:t>J. </a:t>
            </a:r>
            <a:r>
              <a:rPr lang="en-US" sz="1920" dirty="0" err="1"/>
              <a:t>Kotary</a:t>
            </a:r>
            <a:r>
              <a:rPr lang="en-US" sz="1920" dirty="0"/>
              <a:t>, et al., </a:t>
            </a:r>
            <a:r>
              <a:rPr lang="en-US" sz="1920" i="1" dirty="0"/>
              <a:t>End-to-End Constrained Optimization Learning: A Survey</a:t>
            </a:r>
            <a:r>
              <a:rPr lang="en-US" sz="1920" dirty="0"/>
              <a:t>, 2021</a:t>
            </a:r>
          </a:p>
          <a:p>
            <a:r>
              <a:rPr lang="en-US" sz="2160" b="1" dirty="0"/>
              <a:t>Learning to Control</a:t>
            </a:r>
          </a:p>
          <a:p>
            <a:pPr lvl="1"/>
            <a:r>
              <a:rPr lang="en-US" sz="1920" dirty="0"/>
              <a:t>B. Amos, et al., </a:t>
            </a:r>
            <a:r>
              <a:rPr lang="en-US" sz="1920" i="1" dirty="0"/>
              <a:t>Differentiable MPC for End-to-end Planning and Control</a:t>
            </a:r>
            <a:r>
              <a:rPr lang="en-US" sz="1920" dirty="0"/>
              <a:t>, 2019</a:t>
            </a:r>
          </a:p>
          <a:p>
            <a:pPr lvl="1"/>
            <a:r>
              <a:rPr lang="en-US" sz="1920" dirty="0"/>
              <a:t>S. East, et al., </a:t>
            </a:r>
            <a:r>
              <a:rPr lang="en-US" sz="1920" i="1" dirty="0"/>
              <a:t>Infinite-Horizon Differentiable Model Predictive Control</a:t>
            </a:r>
            <a:r>
              <a:rPr lang="en-US" sz="1920" dirty="0"/>
              <a:t>, 2020</a:t>
            </a:r>
          </a:p>
          <a:p>
            <a:pPr lvl="1"/>
            <a:r>
              <a:rPr lang="en-US" sz="1920" dirty="0"/>
              <a:t>A. Agrawal, et al., </a:t>
            </a:r>
            <a:r>
              <a:rPr lang="en-US" sz="1920" i="1" dirty="0"/>
              <a:t>Learning Convex Optimization Control Policies</a:t>
            </a:r>
            <a:r>
              <a:rPr lang="en-US" sz="1920" dirty="0"/>
              <a:t>, 2020.</a:t>
            </a:r>
          </a:p>
          <a:p>
            <a:pPr lvl="1"/>
            <a:r>
              <a:rPr lang="en-US" sz="1920" dirty="0"/>
              <a:t>Y </a:t>
            </a:r>
            <a:r>
              <a:rPr lang="en-US" sz="1920" dirty="0" err="1"/>
              <a:t>Qiao</a:t>
            </a:r>
            <a:r>
              <a:rPr lang="en-US" sz="1920" dirty="0"/>
              <a:t>, et al., </a:t>
            </a:r>
            <a:r>
              <a:rPr lang="en-US" sz="1920" i="1" dirty="0"/>
              <a:t>Scalable Differentiable Physics for Learning and Control</a:t>
            </a:r>
            <a:r>
              <a:rPr lang="en-US" sz="1920" dirty="0"/>
              <a:t>, 2020.</a:t>
            </a:r>
          </a:p>
        </p:txBody>
      </p:sp>
    </p:spTree>
    <p:extLst>
      <p:ext uri="{BB962C8B-B14F-4D97-AF65-F5344CB8AC3E}">
        <p14:creationId xmlns:p14="http://schemas.microsoft.com/office/powerpoint/2010/main" val="141195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1327174" y="1554517"/>
            <a:ext cx="12961206" cy="6177914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8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6F12F53-441B-45F6-9781-158C8416E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861" y="3828777"/>
            <a:ext cx="7517558" cy="432118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4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neuromancer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4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as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 nm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4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p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44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40" dirty="0">
                <a:solidFill>
                  <a:srgbClr val="6A8759"/>
                </a:solidFill>
                <a:latin typeface="Consolas" panose="020B0609020204030204" pitchFamily="49" charset="0"/>
              </a:rPr>
              <a:t>‘p’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) 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x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44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40" dirty="0">
                <a:solidFill>
                  <a:srgbClr val="6A8759"/>
                </a:solidFill>
                <a:latin typeface="Consolas" panose="020B0609020204030204" pitchFamily="49" charset="0"/>
              </a:rPr>
              <a:t>‘x’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y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44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40" dirty="0">
                <a:solidFill>
                  <a:srgbClr val="6A8759"/>
                </a:solidFill>
                <a:latin typeface="Consolas" panose="020B0609020204030204" pitchFamily="49" charset="0"/>
              </a:rPr>
              <a:t>'y’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4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b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</a:b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obj = ((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-x)**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2 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+ p*(y-x**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2)**2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).minimize(</a:t>
            </a:r>
            <a:r>
              <a:rPr lang="en-US" altLang="en-US" sz="1440" dirty="0">
                <a:solidFill>
                  <a:srgbClr val="AA4926"/>
                </a:solidFill>
                <a:latin typeface="Consolas" panose="020B0609020204030204" pitchFamily="49" charset="0"/>
              </a:rPr>
              <a:t>weight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1.0</a:t>
            </a:r>
            <a:r>
              <a:rPr lang="en-US" altLang="en-US" sz="144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440" dirty="0">
                <a:solidFill>
                  <a:srgbClr val="AA4926"/>
                </a:solidFill>
                <a:latin typeface="Consolas" panose="020B0609020204030204" pitchFamily="49" charset="0"/>
              </a:rPr>
              <a:t>name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1440" dirty="0">
                <a:solidFill>
                  <a:srgbClr val="6A8759"/>
                </a:solidFill>
                <a:latin typeface="Consolas" panose="020B0609020204030204" pitchFamily="49" charset="0"/>
              </a:rPr>
              <a:t>'obj’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b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c1 = (p/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)**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 &lt;= x**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 + y**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endParaRPr lang="en-US" altLang="en-US" sz="144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c2 = x**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 + y**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 &lt;= p**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 	</a:t>
            </a:r>
          </a:p>
          <a:p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c3 = x &gt;= y</a:t>
            </a:r>
            <a:b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b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net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44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MLP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40" dirty="0" err="1">
                <a:solidFill>
                  <a:srgbClr val="AA4926"/>
                </a:solidFill>
                <a:latin typeface="Consolas" panose="020B0609020204030204" pitchFamily="49" charset="0"/>
              </a:rPr>
              <a:t>insize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1440" dirty="0">
                <a:solidFill>
                  <a:srgbClr val="AA4926"/>
                </a:solidFill>
                <a:latin typeface="Consolas" panose="020B0609020204030204" pitchFamily="49" charset="0"/>
              </a:rPr>
              <a:t>outsize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1440" dirty="0" err="1">
                <a:solidFill>
                  <a:srgbClr val="AA4926"/>
                </a:solidFill>
                <a:latin typeface="Consolas" panose="020B0609020204030204" pitchFamily="49" charset="0"/>
              </a:rPr>
              <a:t>hsizes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=[80]*4)</a:t>
            </a:r>
            <a:b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map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44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Node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(net, </a:t>
            </a:r>
            <a:r>
              <a:rPr lang="en-US" altLang="en-US" sz="1440" dirty="0" err="1">
                <a:solidFill>
                  <a:srgbClr val="AA4926"/>
                </a:solidFill>
                <a:latin typeface="Consolas" panose="020B0609020204030204" pitchFamily="49" charset="0"/>
              </a:rPr>
              <a:t>input_keys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1440" dirty="0">
                <a:solidFill>
                  <a:srgbClr val="6A8759"/>
                </a:solidFill>
                <a:latin typeface="Consolas" panose="020B0609020204030204" pitchFamily="49" charset="0"/>
              </a:rPr>
              <a:t>'p’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]</a:t>
            </a:r>
            <a:r>
              <a:rPr lang="en-US" altLang="en-US" sz="144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440" dirty="0" err="1">
                <a:solidFill>
                  <a:srgbClr val="AA4926"/>
                </a:solidFill>
                <a:latin typeface="Consolas" panose="020B0609020204030204" pitchFamily="49" charset="0"/>
              </a:rPr>
              <a:t>output_keys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1440" dirty="0">
                <a:solidFill>
                  <a:srgbClr val="6A8759"/>
                </a:solidFill>
                <a:latin typeface="Consolas" panose="020B0609020204030204" pitchFamily="49" charset="0"/>
              </a:rPr>
              <a:t>‘</a:t>
            </a:r>
            <a:r>
              <a:rPr lang="en-US" altLang="en-US" sz="1440" dirty="0" err="1">
                <a:solidFill>
                  <a:srgbClr val="6A8759"/>
                </a:solidFill>
                <a:latin typeface="Consolas" panose="020B0609020204030204" pitchFamily="49" charset="0"/>
              </a:rPr>
              <a:t>x’,‘y</a:t>
            </a:r>
            <a:r>
              <a:rPr lang="en-US" altLang="en-US" sz="1440" dirty="0">
                <a:solidFill>
                  <a:srgbClr val="6A8759"/>
                </a:solidFill>
                <a:latin typeface="Consolas" panose="020B0609020204030204" pitchFamily="49" charset="0"/>
              </a:rPr>
              <a:t>’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])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4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loss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44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PenaltyLoss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([obj]</a:t>
            </a:r>
            <a:r>
              <a:rPr lang="en-US" altLang="en-US" sz="144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[c1, c2, c3])</a:t>
            </a:r>
            <a:b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problem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44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Problem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([map]</a:t>
            </a:r>
            <a:r>
              <a:rPr lang="en-US" altLang="en-US" sz="144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loss)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optimizer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torch.optim.AdamW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problem.parameters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())</a:t>
            </a:r>
            <a:b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trainer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44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Trainer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problem,data,optimizer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best_model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trainer.train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endParaRPr lang="en-US" altLang="en-US" sz="1440" dirty="0"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D1953F2-F384-4895-A90D-91E30A824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52721"/>
            <a:ext cx="221664" cy="44319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9E6FE7E-95FD-4802-AAFB-AC3A68465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52721"/>
            <a:ext cx="221664" cy="44319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0E983F5-0A4A-4F35-88CE-4180533E5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52721"/>
            <a:ext cx="221664" cy="44319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1369FF7E-5BC8-45C5-B3BB-5BF906810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7" y="7772400"/>
            <a:ext cx="453223" cy="457200"/>
          </a:xfrm>
        </p:spPr>
        <p:txBody>
          <a:bodyPr/>
          <a:lstStyle/>
          <a:p>
            <a:pPr defTabSz="1097236"/>
            <a:fld id="{FE7A4BB3-E848-5A44-82DF-322201952CD8}" type="slidenum">
              <a:rPr lang="en-US" smtClean="0"/>
              <a:pPr defTabSz="1097236"/>
              <a:t>9</a:t>
            </a:fld>
            <a:endParaRPr lang="en-US" dirty="0"/>
          </a:p>
        </p:txBody>
      </p:sp>
      <p:pic>
        <p:nvPicPr>
          <p:cNvPr id="22" name="Picture 21" descr="PyTorch v1.0 release: Tensors and Dynamic neural networks in Python">
            <a:extLst>
              <a:ext uri="{FF2B5EF4-FFF2-40B4-BE49-F238E27FC236}">
                <a16:creationId xmlns:a16="http://schemas.microsoft.com/office/drawing/2014/main" id="{09A639CD-C459-4EEF-A39C-7F2D80B7F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770" y="4017533"/>
            <a:ext cx="2102400" cy="4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3ED2EBDD-AD33-4C52-BFE0-7A3656EE4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510"/>
            <a:ext cx="10793897" cy="1076489"/>
          </a:xfrm>
        </p:spPr>
        <p:txBody>
          <a:bodyPr>
            <a:noAutofit/>
          </a:bodyPr>
          <a:lstStyle/>
          <a:p>
            <a:r>
              <a:rPr lang="en-US" sz="3200" dirty="0" err="1"/>
              <a:t>NeuroMANCER</a:t>
            </a:r>
            <a:r>
              <a:rPr lang="en-US" sz="3200" dirty="0"/>
              <a:t>: a Scientific Machine Learning Library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5328E4-03D2-A48F-16E0-0CB15A206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915" y="2156826"/>
            <a:ext cx="3592397" cy="11169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F8BD0C-7071-B19E-BADF-328D909D22AB}"/>
              </a:ext>
            </a:extLst>
          </p:cNvPr>
          <p:cNvSpPr txBox="1"/>
          <p:nvPr/>
        </p:nvSpPr>
        <p:spPr>
          <a:xfrm>
            <a:off x="1020860" y="3366816"/>
            <a:ext cx="7517557" cy="4247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2. Python code interface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A8E21-935D-E03F-09B7-F08F02A829BB}"/>
              </a:ext>
            </a:extLst>
          </p:cNvPr>
          <p:cNvSpPr txBox="1"/>
          <p:nvPr/>
        </p:nvSpPr>
        <p:spPr>
          <a:xfrm>
            <a:off x="1020862" y="1606265"/>
            <a:ext cx="7517557" cy="491225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2592" dirty="0"/>
              <a:t>1</a:t>
            </a:r>
            <a:r>
              <a:rPr lang="en-US" dirty="0"/>
              <a:t>. Mathematical formulation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59B78B88-6E76-12F6-FFCA-1A5669A64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6238" y="1440026"/>
            <a:ext cx="4189636" cy="219875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D404F72-37F0-A9BD-4C22-1637010DD3C4}"/>
              </a:ext>
            </a:extLst>
          </p:cNvPr>
          <p:cNvSpPr/>
          <p:nvPr/>
        </p:nvSpPr>
        <p:spPr>
          <a:xfrm>
            <a:off x="11375931" y="2187979"/>
            <a:ext cx="842555" cy="3514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pic>
        <p:nvPicPr>
          <p:cNvPr id="16" name="Picture 2" descr="cl_trajectories_2.">
            <a:extLst>
              <a:ext uri="{FF2B5EF4-FFF2-40B4-BE49-F238E27FC236}">
                <a16:creationId xmlns:a16="http://schemas.microsoft.com/office/drawing/2014/main" id="{001C59AE-AB62-D444-9B1F-8C6E5B389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9"/>
          <a:stretch/>
        </p:blipFill>
        <p:spPr bwMode="auto">
          <a:xfrm>
            <a:off x="8976891" y="4095580"/>
            <a:ext cx="5244379" cy="189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A3B78A84-72A5-A660-7A2D-3E8EC2CC3E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28" t="6739" r="25305" b="10977"/>
          <a:stretch/>
        </p:blipFill>
        <p:spPr>
          <a:xfrm>
            <a:off x="8976892" y="6109979"/>
            <a:ext cx="2102400" cy="2087011"/>
          </a:xfrm>
          <a:prstGeom prst="rect">
            <a:avLst/>
          </a:prstGeom>
        </p:spPr>
      </p:pic>
      <p:pic>
        <p:nvPicPr>
          <p:cNvPr id="25" name="Picture 24" descr="Chart, surface chart&#10;&#10;Description automatically generated">
            <a:extLst>
              <a:ext uri="{FF2B5EF4-FFF2-40B4-BE49-F238E27FC236}">
                <a16:creationId xmlns:a16="http://schemas.microsoft.com/office/drawing/2014/main" id="{B7171530-8EBD-91B8-0D35-60D23E1E4B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193" t="15301" r="11589" b="7880"/>
          <a:stretch/>
        </p:blipFill>
        <p:spPr>
          <a:xfrm>
            <a:off x="12036170" y="6193875"/>
            <a:ext cx="2282293" cy="20162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1192A8-26E6-2888-4BC3-1A88BF33A68D}"/>
              </a:ext>
            </a:extLst>
          </p:cNvPr>
          <p:cNvSpPr txBox="1"/>
          <p:nvPr/>
        </p:nvSpPr>
        <p:spPr>
          <a:xfrm>
            <a:off x="8641431" y="3368963"/>
            <a:ext cx="2420221" cy="4247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4. Results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DA758C-B01A-FB70-C26A-7804CABA986F}"/>
              </a:ext>
            </a:extLst>
          </p:cNvPr>
          <p:cNvSpPr txBox="1"/>
          <p:nvPr/>
        </p:nvSpPr>
        <p:spPr>
          <a:xfrm>
            <a:off x="8641430" y="1601812"/>
            <a:ext cx="2420221" cy="4247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3. Problem graph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0BEF49-279B-A8C9-3E31-DC5350BA0B7B}"/>
              </a:ext>
            </a:extLst>
          </p:cNvPr>
          <p:cNvSpPr txBox="1"/>
          <p:nvPr/>
        </p:nvSpPr>
        <p:spPr>
          <a:xfrm>
            <a:off x="11520728" y="2203948"/>
            <a:ext cx="7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98565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.ThoughtLeadBlue" id="{B85D2738-2559-D041-99BB-1FBC2E335D16}" vid="{5844FAC0-BFC5-FA41-94AD-F16716B86B7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c6c6d48-82b9-425a-a95d-3c7cf5d4dbf7">
      <Terms xmlns="http://schemas.microsoft.com/office/infopath/2007/PartnerControls"/>
    </lcf76f155ced4ddcb4097134ff3c332f>
    <TaxCatchAll xmlns="5cece13e-3376-4417-9525-be60b11a89a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FDB4EA25B37545A3DBEF382239F1F9" ma:contentTypeVersion="16" ma:contentTypeDescription="Create a new document." ma:contentTypeScope="" ma:versionID="6f2a9d0eed715eb656559053e8be7cad">
  <xsd:schema xmlns:xsd="http://www.w3.org/2001/XMLSchema" xmlns:xs="http://www.w3.org/2001/XMLSchema" xmlns:p="http://schemas.microsoft.com/office/2006/metadata/properties" xmlns:ns2="cc6c6d48-82b9-425a-a95d-3c7cf5d4dbf7" xmlns:ns3="7d26a3f5-b604-4144-9fe7-21f67faeef01" xmlns:ns4="5cece13e-3376-4417-9525-be60b11a89a8" targetNamespace="http://schemas.microsoft.com/office/2006/metadata/properties" ma:root="true" ma:fieldsID="e714f8e17022fb139ca3bc1ec206f735" ns2:_="" ns3:_="" ns4:_="">
    <xsd:import namespace="cc6c6d48-82b9-425a-a95d-3c7cf5d4dbf7"/>
    <xsd:import namespace="7d26a3f5-b604-4144-9fe7-21f67faeef01"/>
    <xsd:import namespace="5cece13e-3376-4417-9525-be60b11a89a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bjectDetectorVersion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6c6d48-82b9-425a-a95d-3c7cf5d4db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260f1aaf-6244-4bb9-9bf9-38bf373853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26a3f5-b604-4144-9fe7-21f67faeef01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ece13e-3376-4417-9525-be60b11a89a8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f395169b-3c78-45d6-92d8-b7547d36cdbc}" ma:internalName="TaxCatchAll" ma:showField="CatchAllData" ma:web="7d26a3f5-b604-4144-9fe7-21f67faeef0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DFC8635-0B80-46EA-8607-15BEFA01334A}">
  <ds:schemaRefs>
    <ds:schemaRef ds:uri="5cece13e-3376-4417-9525-be60b11a89a8"/>
    <ds:schemaRef ds:uri="cc6c6d48-82b9-425a-a95d-3c7cf5d4dbf7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E620B5F-B0DF-4982-8794-20382F0F384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7F56EA3-0DF9-411E-9FE0-6DD671DC9C80}">
  <ds:schemaRefs>
    <ds:schemaRef ds:uri="5cece13e-3376-4417-9525-be60b11a89a8"/>
    <ds:schemaRef ds:uri="7d26a3f5-b604-4144-9fe7-21f67faeef01"/>
    <ds:schemaRef ds:uri="cc6c6d48-82b9-425a-a95d-3c7cf5d4dbf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PNNL_Option_4</Template>
  <TotalTime>318</TotalTime>
  <Words>1113</Words>
  <Application>Microsoft Office PowerPoint</Application>
  <PresentationFormat>Custom</PresentationFormat>
  <Paragraphs>167</Paragraphs>
  <Slides>15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Cambria Math</vt:lpstr>
      <vt:lpstr>Consolas</vt:lpstr>
      <vt:lpstr>Wingdings</vt:lpstr>
      <vt:lpstr>PNNL_Option_4</vt:lpstr>
      <vt:lpstr>Neuromancer:  Scientific Machine Learning Library for Modeling, Optimization, and Control</vt:lpstr>
      <vt:lpstr>Challenges of Dynamical Systems Modeling and Control</vt:lpstr>
      <vt:lpstr>Scientific Machine Learning (SciML)</vt:lpstr>
      <vt:lpstr>Landscape of SciML Methods</vt:lpstr>
      <vt:lpstr>Landscape of Modeling Methods</vt:lpstr>
      <vt:lpstr>Landscape of Solution Methods</vt:lpstr>
      <vt:lpstr>Landscape of Solution Tools</vt:lpstr>
      <vt:lpstr>Differentiable Programming</vt:lpstr>
      <vt:lpstr>NeuroMANCER: a Scientific Machine Learning Library</vt:lpstr>
      <vt:lpstr>Learning to Optimize in Neuromancer</vt:lpstr>
      <vt:lpstr>Learning to Model in Neuromancer</vt:lpstr>
      <vt:lpstr>Learning to Control in Neuromancer</vt:lpstr>
      <vt:lpstr>NeuroMANCER</vt:lpstr>
      <vt:lpstr>Acknowledgements</vt:lpstr>
      <vt:lpstr>Hiring!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Shapiro, Madelyn R</dc:creator>
  <cp:lastModifiedBy>Drgona, Jan</cp:lastModifiedBy>
  <cp:revision>2</cp:revision>
  <dcterms:created xsi:type="dcterms:W3CDTF">2024-02-21T01:39:52Z</dcterms:created>
  <dcterms:modified xsi:type="dcterms:W3CDTF">2024-07-09T14:51:12Z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0x0101002AFDB4EA25B37545A3DBEF382239F1F9</vt:lpwstr>
  </property>
  <property fmtid="{D5CDD505-2E9C-101B-9397-08002B2CF9AE}" pid="3" name="MediaServiceImageTags">
    <vt:lpwstr/>
  </property>
</Properties>
</file>